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1" r:id="rId6"/>
    <p:sldId id="260" r:id="rId7"/>
    <p:sldId id="262" r:id="rId8"/>
    <p:sldId id="263" r:id="rId9"/>
    <p:sldId id="264" r:id="rId10"/>
    <p:sldId id="265" r:id="rId11"/>
    <p:sldId id="266" r:id="rId12"/>
    <p:sldId id="267" r:id="rId13"/>
    <p:sldId id="269" r:id="rId14"/>
    <p:sldId id="270" r:id="rId15"/>
    <p:sldId id="271" r:id="rId16"/>
  </p:sldIdLst>
  <p:sldSz cx="18288000" cy="10287000"/>
  <p:notesSz cx="7104063" cy="10234613"/>
  <p:embeddedFontLst>
    <p:embeddedFont>
      <p:font typeface="Calibri" panose="020F0502020204030204" pitchFamily="34" charset="0"/>
      <p:regular r:id="rId17"/>
      <p:bold r:id="rId18"/>
      <p:italic r:id="rId19"/>
      <p:boldItalic r:id="rId20"/>
    </p:embeddedFont>
    <p:embeddedFont>
      <p:font typeface="Nunito Sans Bold" panose="020B0604020202020204" charset="0"/>
      <p:regular r:id="rId21"/>
    </p:embeddedFont>
    <p:embeddedFont>
      <p:font typeface="Nunito" panose="020B0604020202020204" charset="0"/>
      <p:regular r:id="rId22"/>
    </p:embeddedFont>
    <p:embeddedFont>
      <p:font typeface="Norwester" panose="020B0604020202020204" charset="0"/>
      <p:regular r:id="rId23"/>
    </p:embeddedFont>
    <p:embeddedFont>
      <p:font typeface="League Spartan" panose="020B0604020202020204" charset="0"/>
      <p:regular r:id="rId24"/>
    </p:embeddedFont>
    <p:embeddedFont>
      <p:font typeface="Gidole" panose="020B0604020202020204" charset="0"/>
      <p:regular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28" d="100"/>
          <a:sy n="28" d="100"/>
        </p:scale>
        <p:origin x="966"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4.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4/3/2020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jpeg"/><Relationship Id="rId2"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34.jpeg"/><Relationship Id="rId5" Type="http://schemas.openxmlformats.org/officeDocument/2006/relationships/image" Target="../media/image33.png"/><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39.png"/><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 Id="rId5" Type="http://schemas.openxmlformats.org/officeDocument/2006/relationships/image" Target="../media/image43.png"/><Relationship Id="rId4" Type="http://schemas.openxmlformats.org/officeDocument/2006/relationships/image" Target="../media/image4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hyperlink" Target="https://youtu.be/STGbvU7Hpig" TargetMode="External"/><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6.jpe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D32085"/>
        </a:solidFill>
        <a:effectLst/>
      </p:bgPr>
    </p:bg>
    <p:spTree>
      <p:nvGrpSpPr>
        <p:cNvPr id="1" name=""/>
        <p:cNvGrpSpPr/>
        <p:nvPr/>
      </p:nvGrpSpPr>
      <p:grpSpPr>
        <a:xfrm>
          <a:off x="0" y="0"/>
          <a:ext cx="0" cy="0"/>
          <a:chOff x="0" y="0"/>
          <a:chExt cx="0" cy="0"/>
        </a:xfrm>
      </p:grpSpPr>
      <p:grpSp>
        <p:nvGrpSpPr>
          <p:cNvPr id="2" name="Group 2"/>
          <p:cNvGrpSpPr/>
          <p:nvPr/>
        </p:nvGrpSpPr>
        <p:grpSpPr>
          <a:xfrm>
            <a:off x="3541506" y="2186722"/>
            <a:ext cx="11204988" cy="5913556"/>
            <a:chOff x="0" y="0"/>
            <a:chExt cx="14939984" cy="7884742"/>
          </a:xfrm>
        </p:grpSpPr>
        <p:sp>
          <p:nvSpPr>
            <p:cNvPr id="3" name="TextBox 3"/>
            <p:cNvSpPr txBox="1"/>
            <p:nvPr/>
          </p:nvSpPr>
          <p:spPr>
            <a:xfrm>
              <a:off x="0" y="1359037"/>
              <a:ext cx="14939984" cy="5572125"/>
            </a:xfrm>
            <a:prstGeom prst="rect">
              <a:avLst/>
            </a:prstGeom>
          </p:spPr>
          <p:txBody>
            <a:bodyPr lIns="0" tIns="0" rIns="0" bIns="0" rtlCol="0" anchor="t">
              <a:spAutoFit/>
            </a:bodyPr>
            <a:lstStyle/>
            <a:p>
              <a:pPr algn="ctr">
                <a:lnSpc>
                  <a:spcPts val="10968"/>
                </a:lnSpc>
              </a:pPr>
              <a:r>
                <a:rPr lang="en-US" sz="9140">
                  <a:solidFill>
                    <a:srgbClr val="FFF4FB"/>
                  </a:solidFill>
                  <a:latin typeface="Norwester"/>
                </a:rPr>
                <a:t>HPMA LONDON ACADEMY</a:t>
              </a:r>
            </a:p>
            <a:p>
              <a:pPr algn="ctr">
                <a:lnSpc>
                  <a:spcPts val="10968"/>
                </a:lnSpc>
              </a:pPr>
              <a:r>
                <a:rPr lang="en-US" sz="9140">
                  <a:solidFill>
                    <a:srgbClr val="FFF4FB"/>
                  </a:solidFill>
                  <a:latin typeface="Norwester"/>
                </a:rPr>
                <a:t>ANNUAL REVIEW</a:t>
              </a:r>
            </a:p>
          </p:txBody>
        </p:sp>
        <p:sp>
          <p:nvSpPr>
            <p:cNvPr id="4" name="TextBox 4"/>
            <p:cNvSpPr txBox="1"/>
            <p:nvPr/>
          </p:nvSpPr>
          <p:spPr>
            <a:xfrm>
              <a:off x="1760030" y="-19050"/>
              <a:ext cx="11419924" cy="608409"/>
            </a:xfrm>
            <a:prstGeom prst="rect">
              <a:avLst/>
            </a:prstGeom>
          </p:spPr>
          <p:txBody>
            <a:bodyPr lIns="0" tIns="0" rIns="0" bIns="0" rtlCol="0" anchor="t">
              <a:spAutoFit/>
            </a:bodyPr>
            <a:lstStyle/>
            <a:p>
              <a:pPr algn="ctr">
                <a:lnSpc>
                  <a:spcPts val="3543"/>
                </a:lnSpc>
              </a:pPr>
              <a:endParaRPr/>
            </a:p>
          </p:txBody>
        </p:sp>
        <p:sp>
          <p:nvSpPr>
            <p:cNvPr id="5" name="TextBox 5"/>
            <p:cNvSpPr txBox="1"/>
            <p:nvPr/>
          </p:nvSpPr>
          <p:spPr>
            <a:xfrm>
              <a:off x="1760030" y="7313242"/>
              <a:ext cx="11419924" cy="571500"/>
            </a:xfrm>
            <a:prstGeom prst="rect">
              <a:avLst/>
            </a:prstGeom>
          </p:spPr>
          <p:txBody>
            <a:bodyPr lIns="0" tIns="0" rIns="0" bIns="0" rtlCol="0" anchor="t">
              <a:spAutoFit/>
            </a:bodyPr>
            <a:lstStyle/>
            <a:p>
              <a:pPr algn="ctr">
                <a:lnSpc>
                  <a:spcPts val="3375"/>
                </a:lnSpc>
              </a:pPr>
              <a:r>
                <a:rPr lang="en-US" sz="2812" spc="562">
                  <a:solidFill>
                    <a:srgbClr val="FFF4FB"/>
                  </a:solidFill>
                  <a:latin typeface="Nunito Sans Bold"/>
                </a:rPr>
                <a:t>2019-2020</a:t>
              </a:r>
            </a:p>
          </p:txBody>
        </p:sp>
      </p:grpSp>
      <p:pic>
        <p:nvPicPr>
          <p:cNvPr id="6" name="Picture 6"/>
          <p:cNvPicPr>
            <a:picLocks noChangeAspect="1"/>
          </p:cNvPicPr>
          <p:nvPr/>
        </p:nvPicPr>
        <p:blipFill>
          <a:blip r:embed="rId2"/>
          <a:srcRect/>
          <a:stretch>
            <a:fillRect/>
          </a:stretch>
        </p:blipFill>
        <p:spPr>
          <a:xfrm>
            <a:off x="0" y="0"/>
            <a:ext cx="4878797" cy="3280212"/>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A6A6A6"/>
        </a:solidFill>
        <a:effectLst/>
      </p:bgPr>
    </p:bg>
    <p:spTree>
      <p:nvGrpSpPr>
        <p:cNvPr id="1" name=""/>
        <p:cNvGrpSpPr/>
        <p:nvPr/>
      </p:nvGrpSpPr>
      <p:grpSpPr>
        <a:xfrm>
          <a:off x="0" y="0"/>
          <a:ext cx="0" cy="0"/>
          <a:chOff x="0" y="0"/>
          <a:chExt cx="0" cy="0"/>
        </a:xfrm>
      </p:grpSpPr>
      <p:grpSp>
        <p:nvGrpSpPr>
          <p:cNvPr id="2" name="Group 2"/>
          <p:cNvGrpSpPr/>
          <p:nvPr/>
        </p:nvGrpSpPr>
        <p:grpSpPr>
          <a:xfrm>
            <a:off x="-144364" y="-337448"/>
            <a:ext cx="8364092" cy="10961895"/>
            <a:chOff x="0" y="0"/>
            <a:chExt cx="11152122" cy="14615860"/>
          </a:xfrm>
        </p:grpSpPr>
        <p:pic>
          <p:nvPicPr>
            <p:cNvPr id="3" name="Picture 3"/>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0" y="0"/>
              <a:ext cx="11152122" cy="7307930"/>
            </a:xfrm>
            <a:prstGeom prst="rect">
              <a:avLst/>
            </a:prstGeom>
          </p:spPr>
        </p:pic>
        <p:pic>
          <p:nvPicPr>
            <p:cNvPr id="4" name="Picture 4"/>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0" y="7307930"/>
              <a:ext cx="11152122" cy="7307930"/>
            </a:xfrm>
            <a:prstGeom prst="rect">
              <a:avLst/>
            </a:prstGeom>
          </p:spPr>
        </p:pic>
      </p:grpSp>
      <p:sp>
        <p:nvSpPr>
          <p:cNvPr id="5" name="TextBox 5"/>
          <p:cNvSpPr txBox="1"/>
          <p:nvPr/>
        </p:nvSpPr>
        <p:spPr>
          <a:xfrm>
            <a:off x="9144000" y="2052641"/>
            <a:ext cx="7052646" cy="706219"/>
          </a:xfrm>
          <a:prstGeom prst="rect">
            <a:avLst/>
          </a:prstGeom>
        </p:spPr>
        <p:txBody>
          <a:bodyPr lIns="0" tIns="0" rIns="0" bIns="0" rtlCol="0" anchor="t">
            <a:spAutoFit/>
          </a:bodyPr>
          <a:lstStyle/>
          <a:p>
            <a:pPr algn="l">
              <a:lnSpc>
                <a:spcPts val="5880"/>
              </a:lnSpc>
            </a:pPr>
            <a:r>
              <a:rPr lang="en-US" sz="4200" spc="210">
                <a:solidFill>
                  <a:srgbClr val="FFF4FB"/>
                </a:solidFill>
                <a:latin typeface="Norwester"/>
              </a:rPr>
              <a:t>LOOKING FORWARD: 2020-21</a:t>
            </a:r>
          </a:p>
        </p:txBody>
      </p:sp>
      <p:sp>
        <p:nvSpPr>
          <p:cNvPr id="6" name="AutoShape 6"/>
          <p:cNvSpPr/>
          <p:nvPr/>
        </p:nvSpPr>
        <p:spPr>
          <a:xfrm>
            <a:off x="9144000" y="2851554"/>
            <a:ext cx="1473817" cy="151308"/>
          </a:xfrm>
          <a:prstGeom prst="rect">
            <a:avLst/>
          </a:prstGeom>
          <a:solidFill>
            <a:srgbClr val="FF3392"/>
          </a:solidFill>
        </p:spPr>
      </p:sp>
      <p:grpSp>
        <p:nvGrpSpPr>
          <p:cNvPr id="7" name="Group 7"/>
          <p:cNvGrpSpPr/>
          <p:nvPr/>
        </p:nvGrpSpPr>
        <p:grpSpPr>
          <a:xfrm>
            <a:off x="9144000" y="3095556"/>
            <a:ext cx="7239000" cy="4922029"/>
            <a:chOff x="0" y="-57149"/>
            <a:chExt cx="9403527" cy="4542127"/>
          </a:xfrm>
        </p:grpSpPr>
        <p:sp>
          <p:nvSpPr>
            <p:cNvPr id="8" name="TextBox 8"/>
            <p:cNvSpPr txBox="1"/>
            <p:nvPr/>
          </p:nvSpPr>
          <p:spPr>
            <a:xfrm>
              <a:off x="0" y="-57149"/>
              <a:ext cx="9403527" cy="1662252"/>
            </a:xfrm>
            <a:prstGeom prst="rect">
              <a:avLst/>
            </a:prstGeom>
          </p:spPr>
          <p:txBody>
            <a:bodyPr lIns="0" tIns="0" rIns="0" bIns="0" rtlCol="0" anchor="t">
              <a:spAutoFit/>
            </a:bodyPr>
            <a:lstStyle/>
            <a:p>
              <a:pPr algn="l">
                <a:lnSpc>
                  <a:spcPts val="3937"/>
                </a:lnSpc>
              </a:pPr>
              <a:r>
                <a:rPr lang="en-US" sz="2812" spc="140" dirty="0" smtClean="0">
                  <a:solidFill>
                    <a:srgbClr val="FFF4FB"/>
                  </a:solidFill>
                  <a:latin typeface="Nunito Sans Bold"/>
                </a:rPr>
                <a:t>DELIVERING EQUALITY, DIVERSITY AND INCLUSION FOR THE WORKFORCE PROFESSION</a:t>
              </a:r>
              <a:endParaRPr lang="en-US" sz="2812" spc="140" dirty="0">
                <a:solidFill>
                  <a:srgbClr val="FFF4FB"/>
                </a:solidFill>
                <a:latin typeface="Nunito Sans Bold"/>
              </a:endParaRPr>
            </a:p>
          </p:txBody>
        </p:sp>
        <p:sp>
          <p:nvSpPr>
            <p:cNvPr id="9" name="TextBox 9"/>
            <p:cNvSpPr txBox="1"/>
            <p:nvPr/>
          </p:nvSpPr>
          <p:spPr>
            <a:xfrm>
              <a:off x="0" y="1931273"/>
              <a:ext cx="7689516" cy="2553705"/>
            </a:xfrm>
            <a:prstGeom prst="rect">
              <a:avLst/>
            </a:prstGeom>
          </p:spPr>
          <p:txBody>
            <a:bodyPr lIns="0" tIns="0" rIns="0" bIns="0" rtlCol="0" anchor="t">
              <a:spAutoFit/>
            </a:bodyPr>
            <a:lstStyle/>
            <a:p>
              <a:pPr algn="l">
                <a:lnSpc>
                  <a:spcPts val="3051"/>
                </a:lnSpc>
              </a:pPr>
              <a:r>
                <a:rPr lang="en-US" sz="2200" dirty="0" smtClean="0">
                  <a:solidFill>
                    <a:srgbClr val="FFF4FB"/>
                  </a:solidFill>
                  <a:latin typeface="Nunito"/>
                </a:rPr>
                <a:t>The HPMA London Academy will be working in partnership with workforce leaders across our member </a:t>
              </a:r>
              <a:r>
                <a:rPr lang="en-US" sz="2200" dirty="0" err="1" smtClean="0">
                  <a:solidFill>
                    <a:srgbClr val="FFF4FB"/>
                  </a:solidFill>
                  <a:latin typeface="Nunito"/>
                </a:rPr>
                <a:t>organisations</a:t>
              </a:r>
              <a:r>
                <a:rPr lang="en-US" sz="2200" dirty="0" smtClean="0">
                  <a:solidFill>
                    <a:srgbClr val="FFF4FB"/>
                  </a:solidFill>
                  <a:latin typeface="Nunito"/>
                </a:rPr>
                <a:t> to lead a </a:t>
              </a:r>
              <a:r>
                <a:rPr lang="en-US" sz="2200" dirty="0" err="1" smtClean="0">
                  <a:solidFill>
                    <a:srgbClr val="FFF4FB"/>
                  </a:solidFill>
                  <a:latin typeface="Nunito"/>
                </a:rPr>
                <a:t>programme</a:t>
              </a:r>
              <a:r>
                <a:rPr lang="en-US" sz="2200" dirty="0" smtClean="0">
                  <a:solidFill>
                    <a:srgbClr val="FFF4FB"/>
                  </a:solidFill>
                  <a:latin typeface="Nunito"/>
                </a:rPr>
                <a:t> of work with the aim of improving BAME representation in senior workforce leadership roles. Many of our members will be invited to participate in this important work</a:t>
              </a:r>
              <a:endParaRPr lang="en-US" sz="2200" dirty="0">
                <a:solidFill>
                  <a:srgbClr val="FFF4FB"/>
                </a:solidFill>
                <a:latin typeface="Nunito"/>
              </a:endParaRPr>
            </a:p>
          </p:txBody>
        </p:sp>
        <p:sp>
          <p:nvSpPr>
            <p:cNvPr id="10" name="AutoShape 10"/>
            <p:cNvSpPr/>
            <p:nvPr/>
          </p:nvSpPr>
          <p:spPr>
            <a:xfrm>
              <a:off x="0" y="1632100"/>
              <a:ext cx="1965089" cy="201744"/>
            </a:xfrm>
            <a:prstGeom prst="rect">
              <a:avLst/>
            </a:prstGeom>
            <a:solidFill>
              <a:srgbClr val="FF3392"/>
            </a:solidFill>
          </p:spPr>
        </p:sp>
      </p:grpSp>
      <p:grpSp>
        <p:nvGrpSpPr>
          <p:cNvPr id="11" name="Group 11"/>
          <p:cNvGrpSpPr>
            <a:grpSpLocks noChangeAspect="1"/>
          </p:cNvGrpSpPr>
          <p:nvPr/>
        </p:nvGrpSpPr>
        <p:grpSpPr>
          <a:xfrm>
            <a:off x="-1019525" y="8979497"/>
            <a:ext cx="10473125" cy="8871353"/>
            <a:chOff x="0" y="0"/>
            <a:chExt cx="2374900" cy="2011680"/>
          </a:xfrm>
        </p:grpSpPr>
        <p:sp>
          <p:nvSpPr>
            <p:cNvPr id="12" name="Freeform 12"/>
            <p:cNvSpPr/>
            <p:nvPr/>
          </p:nvSpPr>
          <p:spPr>
            <a:xfrm>
              <a:off x="-2540" y="-2540"/>
              <a:ext cx="2377441" cy="2009140"/>
            </a:xfrm>
            <a:custGeom>
              <a:avLst/>
              <a:gdLst/>
              <a:ahLst/>
              <a:cxnLst/>
              <a:rect l="l" t="t" r="r" b="b"/>
              <a:pathLst>
                <a:path w="2377441" h="2009140">
                  <a:moveTo>
                    <a:pt x="2376170" y="1778000"/>
                  </a:moveTo>
                  <a:cubicBezTo>
                    <a:pt x="2374900" y="1276350"/>
                    <a:pt x="2359660" y="598170"/>
                    <a:pt x="2359660" y="97790"/>
                  </a:cubicBezTo>
                  <a:cubicBezTo>
                    <a:pt x="2359660" y="90170"/>
                    <a:pt x="2360930" y="82550"/>
                    <a:pt x="2360930" y="76200"/>
                  </a:cubicBezTo>
                  <a:cubicBezTo>
                    <a:pt x="2359660" y="74930"/>
                    <a:pt x="2358390" y="74930"/>
                    <a:pt x="2357120" y="73660"/>
                  </a:cubicBezTo>
                  <a:cubicBezTo>
                    <a:pt x="2357120" y="73660"/>
                    <a:pt x="2355850" y="74930"/>
                    <a:pt x="2355850" y="76200"/>
                  </a:cubicBezTo>
                  <a:cubicBezTo>
                    <a:pt x="2353310" y="82550"/>
                    <a:pt x="2348230" y="82550"/>
                    <a:pt x="2343150" y="82550"/>
                  </a:cubicBezTo>
                  <a:cubicBezTo>
                    <a:pt x="2336800" y="81280"/>
                    <a:pt x="2330450" y="74930"/>
                    <a:pt x="2322830" y="77470"/>
                  </a:cubicBezTo>
                  <a:cubicBezTo>
                    <a:pt x="2320290" y="78740"/>
                    <a:pt x="2315210" y="76200"/>
                    <a:pt x="2313940" y="73660"/>
                  </a:cubicBezTo>
                  <a:cubicBezTo>
                    <a:pt x="2310130" y="68580"/>
                    <a:pt x="2305050" y="68580"/>
                    <a:pt x="2299970" y="71120"/>
                  </a:cubicBezTo>
                  <a:cubicBezTo>
                    <a:pt x="2297430" y="72390"/>
                    <a:pt x="2294890" y="71120"/>
                    <a:pt x="2292350" y="71120"/>
                  </a:cubicBezTo>
                  <a:cubicBezTo>
                    <a:pt x="2288540" y="71120"/>
                    <a:pt x="2283460" y="69850"/>
                    <a:pt x="2279650" y="68580"/>
                  </a:cubicBezTo>
                  <a:cubicBezTo>
                    <a:pt x="2278380" y="68580"/>
                    <a:pt x="2275840" y="67310"/>
                    <a:pt x="2274570" y="67310"/>
                  </a:cubicBezTo>
                  <a:cubicBezTo>
                    <a:pt x="2270760" y="66040"/>
                    <a:pt x="2266950" y="62230"/>
                    <a:pt x="2263140" y="67310"/>
                  </a:cubicBezTo>
                  <a:cubicBezTo>
                    <a:pt x="2263140" y="67310"/>
                    <a:pt x="2260600" y="67310"/>
                    <a:pt x="2259330" y="66040"/>
                  </a:cubicBezTo>
                  <a:cubicBezTo>
                    <a:pt x="2258060" y="63500"/>
                    <a:pt x="2256790" y="59690"/>
                    <a:pt x="2255520" y="57150"/>
                  </a:cubicBezTo>
                  <a:cubicBezTo>
                    <a:pt x="2252980" y="53340"/>
                    <a:pt x="2252980" y="46990"/>
                    <a:pt x="2249170" y="44450"/>
                  </a:cubicBezTo>
                  <a:cubicBezTo>
                    <a:pt x="2246630" y="43180"/>
                    <a:pt x="2245360" y="41910"/>
                    <a:pt x="2244090" y="39370"/>
                  </a:cubicBezTo>
                  <a:cubicBezTo>
                    <a:pt x="2244090" y="38100"/>
                    <a:pt x="2241550" y="36830"/>
                    <a:pt x="2241550" y="35560"/>
                  </a:cubicBezTo>
                  <a:lnTo>
                    <a:pt x="2237740" y="31750"/>
                  </a:lnTo>
                  <a:cubicBezTo>
                    <a:pt x="2236470" y="29210"/>
                    <a:pt x="2235200" y="25400"/>
                    <a:pt x="2232660" y="24130"/>
                  </a:cubicBezTo>
                  <a:cubicBezTo>
                    <a:pt x="2227580" y="20320"/>
                    <a:pt x="2226310" y="15240"/>
                    <a:pt x="2228850" y="8890"/>
                  </a:cubicBezTo>
                  <a:cubicBezTo>
                    <a:pt x="2225040" y="7620"/>
                    <a:pt x="2222500" y="5080"/>
                    <a:pt x="2218690" y="5080"/>
                  </a:cubicBezTo>
                  <a:cubicBezTo>
                    <a:pt x="2203450" y="6350"/>
                    <a:pt x="2186940" y="8890"/>
                    <a:pt x="2171700" y="10160"/>
                  </a:cubicBezTo>
                  <a:cubicBezTo>
                    <a:pt x="2169160" y="10160"/>
                    <a:pt x="2165350" y="11430"/>
                    <a:pt x="2164080" y="12700"/>
                  </a:cubicBezTo>
                  <a:cubicBezTo>
                    <a:pt x="2153920" y="19050"/>
                    <a:pt x="2143760" y="13970"/>
                    <a:pt x="2133600" y="12700"/>
                  </a:cubicBezTo>
                  <a:cubicBezTo>
                    <a:pt x="2125980" y="12700"/>
                    <a:pt x="2118360" y="8890"/>
                    <a:pt x="2110740" y="7620"/>
                  </a:cubicBezTo>
                  <a:cubicBezTo>
                    <a:pt x="2101850" y="6350"/>
                    <a:pt x="2094230" y="7620"/>
                    <a:pt x="2085340" y="6350"/>
                  </a:cubicBezTo>
                  <a:cubicBezTo>
                    <a:pt x="2084070" y="6350"/>
                    <a:pt x="2082800" y="5080"/>
                    <a:pt x="2081530" y="3810"/>
                  </a:cubicBezTo>
                  <a:cubicBezTo>
                    <a:pt x="2078990" y="0"/>
                    <a:pt x="2073910" y="1270"/>
                    <a:pt x="2071370" y="2540"/>
                  </a:cubicBezTo>
                  <a:cubicBezTo>
                    <a:pt x="2067560" y="5080"/>
                    <a:pt x="2066290" y="8890"/>
                    <a:pt x="2063750" y="12700"/>
                  </a:cubicBezTo>
                  <a:cubicBezTo>
                    <a:pt x="2057400" y="13970"/>
                    <a:pt x="2048510" y="15240"/>
                    <a:pt x="2042160" y="19050"/>
                  </a:cubicBezTo>
                  <a:cubicBezTo>
                    <a:pt x="2037080" y="21590"/>
                    <a:pt x="2034540" y="22860"/>
                    <a:pt x="2030730" y="20320"/>
                  </a:cubicBezTo>
                  <a:lnTo>
                    <a:pt x="2029460" y="21590"/>
                  </a:lnTo>
                  <a:cubicBezTo>
                    <a:pt x="2032000" y="24130"/>
                    <a:pt x="2033270" y="27940"/>
                    <a:pt x="2035810" y="30480"/>
                  </a:cubicBezTo>
                  <a:cubicBezTo>
                    <a:pt x="2032000" y="31750"/>
                    <a:pt x="2026920" y="34290"/>
                    <a:pt x="2024380" y="33020"/>
                  </a:cubicBezTo>
                  <a:cubicBezTo>
                    <a:pt x="2018030" y="31750"/>
                    <a:pt x="2015490" y="34290"/>
                    <a:pt x="2010410" y="36830"/>
                  </a:cubicBezTo>
                  <a:cubicBezTo>
                    <a:pt x="2005330" y="40640"/>
                    <a:pt x="1998980" y="43180"/>
                    <a:pt x="1993900" y="45720"/>
                  </a:cubicBezTo>
                  <a:cubicBezTo>
                    <a:pt x="1992630" y="45720"/>
                    <a:pt x="1991360" y="45720"/>
                    <a:pt x="1990090" y="44450"/>
                  </a:cubicBezTo>
                  <a:cubicBezTo>
                    <a:pt x="1988820" y="44450"/>
                    <a:pt x="1987550" y="43180"/>
                    <a:pt x="1987550" y="43180"/>
                  </a:cubicBezTo>
                  <a:cubicBezTo>
                    <a:pt x="1981200" y="45720"/>
                    <a:pt x="1974850" y="48260"/>
                    <a:pt x="1968500" y="45720"/>
                  </a:cubicBezTo>
                  <a:cubicBezTo>
                    <a:pt x="1967230" y="45720"/>
                    <a:pt x="1967230" y="46990"/>
                    <a:pt x="1965960" y="46990"/>
                  </a:cubicBezTo>
                  <a:cubicBezTo>
                    <a:pt x="1958340" y="49530"/>
                    <a:pt x="1953260" y="58420"/>
                    <a:pt x="1943100" y="58420"/>
                  </a:cubicBezTo>
                  <a:cubicBezTo>
                    <a:pt x="1935480" y="58420"/>
                    <a:pt x="1927860" y="64770"/>
                    <a:pt x="1920240" y="64770"/>
                  </a:cubicBezTo>
                  <a:cubicBezTo>
                    <a:pt x="1911350" y="66040"/>
                    <a:pt x="1903730" y="68580"/>
                    <a:pt x="1896110" y="72390"/>
                  </a:cubicBezTo>
                  <a:cubicBezTo>
                    <a:pt x="1893570" y="73660"/>
                    <a:pt x="1891030" y="73660"/>
                    <a:pt x="1889760" y="73660"/>
                  </a:cubicBezTo>
                  <a:cubicBezTo>
                    <a:pt x="1883410" y="71120"/>
                    <a:pt x="1879600" y="74930"/>
                    <a:pt x="1877060" y="78740"/>
                  </a:cubicBezTo>
                  <a:cubicBezTo>
                    <a:pt x="1870710" y="87630"/>
                    <a:pt x="1860550" y="90170"/>
                    <a:pt x="1851660" y="92710"/>
                  </a:cubicBezTo>
                  <a:cubicBezTo>
                    <a:pt x="1840230" y="95250"/>
                    <a:pt x="1828800" y="96520"/>
                    <a:pt x="1817370" y="97790"/>
                  </a:cubicBezTo>
                  <a:cubicBezTo>
                    <a:pt x="1816100" y="97790"/>
                    <a:pt x="1814830" y="101600"/>
                    <a:pt x="1812290" y="102870"/>
                  </a:cubicBezTo>
                  <a:cubicBezTo>
                    <a:pt x="1811020" y="102870"/>
                    <a:pt x="1809750" y="101600"/>
                    <a:pt x="1809750" y="101600"/>
                  </a:cubicBezTo>
                  <a:cubicBezTo>
                    <a:pt x="1803400" y="109220"/>
                    <a:pt x="1799590" y="120650"/>
                    <a:pt x="1786890" y="119380"/>
                  </a:cubicBezTo>
                  <a:lnTo>
                    <a:pt x="1785620" y="119380"/>
                  </a:lnTo>
                  <a:cubicBezTo>
                    <a:pt x="1775460" y="125730"/>
                    <a:pt x="1765300" y="123190"/>
                    <a:pt x="1756410" y="120650"/>
                  </a:cubicBezTo>
                  <a:cubicBezTo>
                    <a:pt x="1753870" y="120650"/>
                    <a:pt x="1750060" y="118110"/>
                    <a:pt x="1748790" y="115570"/>
                  </a:cubicBezTo>
                  <a:cubicBezTo>
                    <a:pt x="1744980" y="107950"/>
                    <a:pt x="1734820" y="105410"/>
                    <a:pt x="1727200" y="107950"/>
                  </a:cubicBezTo>
                  <a:cubicBezTo>
                    <a:pt x="1720850" y="110490"/>
                    <a:pt x="1714500" y="111760"/>
                    <a:pt x="1708150" y="114300"/>
                  </a:cubicBezTo>
                  <a:cubicBezTo>
                    <a:pt x="1697990" y="116840"/>
                    <a:pt x="1689100" y="118110"/>
                    <a:pt x="1678940" y="113030"/>
                  </a:cubicBezTo>
                  <a:cubicBezTo>
                    <a:pt x="1668780" y="107950"/>
                    <a:pt x="1661160" y="111760"/>
                    <a:pt x="1656080" y="123190"/>
                  </a:cubicBezTo>
                  <a:cubicBezTo>
                    <a:pt x="1652270" y="130810"/>
                    <a:pt x="1642109" y="132080"/>
                    <a:pt x="1635759" y="125730"/>
                  </a:cubicBezTo>
                  <a:cubicBezTo>
                    <a:pt x="1631949" y="121920"/>
                    <a:pt x="1629409" y="123190"/>
                    <a:pt x="1625599" y="125730"/>
                  </a:cubicBezTo>
                  <a:lnTo>
                    <a:pt x="1617979" y="133350"/>
                  </a:lnTo>
                  <a:cubicBezTo>
                    <a:pt x="1616709" y="134620"/>
                    <a:pt x="1614169" y="134620"/>
                    <a:pt x="1612899" y="134620"/>
                  </a:cubicBezTo>
                  <a:lnTo>
                    <a:pt x="1605279" y="134620"/>
                  </a:lnTo>
                  <a:cubicBezTo>
                    <a:pt x="1600199" y="134620"/>
                    <a:pt x="1595119" y="133350"/>
                    <a:pt x="1590040" y="132080"/>
                  </a:cubicBezTo>
                  <a:cubicBezTo>
                    <a:pt x="1583690" y="130810"/>
                    <a:pt x="1578609" y="127000"/>
                    <a:pt x="1572259" y="125730"/>
                  </a:cubicBezTo>
                  <a:cubicBezTo>
                    <a:pt x="1562099" y="124460"/>
                    <a:pt x="1559559" y="115570"/>
                    <a:pt x="1555749" y="109220"/>
                  </a:cubicBezTo>
                  <a:cubicBezTo>
                    <a:pt x="1553209" y="105410"/>
                    <a:pt x="1548129" y="100330"/>
                    <a:pt x="1543049" y="101600"/>
                  </a:cubicBezTo>
                  <a:cubicBezTo>
                    <a:pt x="1537969" y="104140"/>
                    <a:pt x="1532889" y="101600"/>
                    <a:pt x="1529079" y="100330"/>
                  </a:cubicBezTo>
                  <a:cubicBezTo>
                    <a:pt x="1527809" y="100330"/>
                    <a:pt x="1525269" y="99060"/>
                    <a:pt x="1523999" y="99060"/>
                  </a:cubicBezTo>
                  <a:cubicBezTo>
                    <a:pt x="1515109" y="96520"/>
                    <a:pt x="1508759" y="101600"/>
                    <a:pt x="1502409" y="107950"/>
                  </a:cubicBezTo>
                  <a:lnTo>
                    <a:pt x="1497329" y="113030"/>
                  </a:lnTo>
                  <a:cubicBezTo>
                    <a:pt x="1496059" y="114300"/>
                    <a:pt x="1496059" y="116840"/>
                    <a:pt x="1494790" y="118110"/>
                  </a:cubicBezTo>
                  <a:cubicBezTo>
                    <a:pt x="1487170" y="124460"/>
                    <a:pt x="1479550" y="121920"/>
                    <a:pt x="1470659" y="118110"/>
                  </a:cubicBezTo>
                  <a:cubicBezTo>
                    <a:pt x="1463040" y="114300"/>
                    <a:pt x="1454149" y="118110"/>
                    <a:pt x="1451609" y="125730"/>
                  </a:cubicBezTo>
                  <a:cubicBezTo>
                    <a:pt x="1450340" y="130810"/>
                    <a:pt x="1449070" y="134620"/>
                    <a:pt x="1442720" y="137160"/>
                  </a:cubicBezTo>
                  <a:cubicBezTo>
                    <a:pt x="1436370" y="140970"/>
                    <a:pt x="1428750" y="143510"/>
                    <a:pt x="1427480" y="152400"/>
                  </a:cubicBezTo>
                  <a:cubicBezTo>
                    <a:pt x="1427480" y="153670"/>
                    <a:pt x="1426210" y="154940"/>
                    <a:pt x="1424940" y="154940"/>
                  </a:cubicBezTo>
                  <a:cubicBezTo>
                    <a:pt x="1421130" y="156210"/>
                    <a:pt x="1418590" y="157480"/>
                    <a:pt x="1414780" y="158750"/>
                  </a:cubicBezTo>
                  <a:lnTo>
                    <a:pt x="1403350" y="158750"/>
                  </a:lnTo>
                  <a:cubicBezTo>
                    <a:pt x="1395730" y="157480"/>
                    <a:pt x="1388110" y="154940"/>
                    <a:pt x="1380490" y="153670"/>
                  </a:cubicBezTo>
                  <a:cubicBezTo>
                    <a:pt x="1371600" y="152400"/>
                    <a:pt x="1363979" y="157480"/>
                    <a:pt x="1355090" y="158750"/>
                  </a:cubicBezTo>
                  <a:lnTo>
                    <a:pt x="1353820" y="160020"/>
                  </a:lnTo>
                  <a:cubicBezTo>
                    <a:pt x="1351280" y="163830"/>
                    <a:pt x="1347470" y="162560"/>
                    <a:pt x="1344930" y="160020"/>
                  </a:cubicBezTo>
                  <a:cubicBezTo>
                    <a:pt x="1339850" y="154940"/>
                    <a:pt x="1330960" y="153670"/>
                    <a:pt x="1324610" y="156210"/>
                  </a:cubicBezTo>
                  <a:cubicBezTo>
                    <a:pt x="1316990" y="160020"/>
                    <a:pt x="1309370" y="162560"/>
                    <a:pt x="1301750" y="165100"/>
                  </a:cubicBezTo>
                  <a:cubicBezTo>
                    <a:pt x="1299210" y="165100"/>
                    <a:pt x="1296670" y="163830"/>
                    <a:pt x="1295400" y="163830"/>
                  </a:cubicBezTo>
                  <a:cubicBezTo>
                    <a:pt x="1292860" y="163830"/>
                    <a:pt x="1289050" y="162560"/>
                    <a:pt x="1287780" y="163830"/>
                  </a:cubicBezTo>
                  <a:cubicBezTo>
                    <a:pt x="1277620" y="171450"/>
                    <a:pt x="1267460" y="168910"/>
                    <a:pt x="1258570" y="163830"/>
                  </a:cubicBezTo>
                  <a:cubicBezTo>
                    <a:pt x="1253490" y="161290"/>
                    <a:pt x="1245870" y="158750"/>
                    <a:pt x="1243330" y="151130"/>
                  </a:cubicBezTo>
                  <a:cubicBezTo>
                    <a:pt x="1242060" y="146050"/>
                    <a:pt x="1236980" y="140970"/>
                    <a:pt x="1233170" y="137160"/>
                  </a:cubicBezTo>
                  <a:cubicBezTo>
                    <a:pt x="1226820" y="130810"/>
                    <a:pt x="1220470" y="121920"/>
                    <a:pt x="1209040" y="121920"/>
                  </a:cubicBezTo>
                  <a:cubicBezTo>
                    <a:pt x="1206500" y="121920"/>
                    <a:pt x="1203959" y="116840"/>
                    <a:pt x="1202690" y="118110"/>
                  </a:cubicBezTo>
                  <a:cubicBezTo>
                    <a:pt x="1197609" y="119380"/>
                    <a:pt x="1197609" y="116840"/>
                    <a:pt x="1195070" y="114300"/>
                  </a:cubicBezTo>
                  <a:cubicBezTo>
                    <a:pt x="1192530" y="111760"/>
                    <a:pt x="1188720" y="109220"/>
                    <a:pt x="1186180" y="105410"/>
                  </a:cubicBezTo>
                  <a:cubicBezTo>
                    <a:pt x="1182370" y="100330"/>
                    <a:pt x="1178560" y="93980"/>
                    <a:pt x="1174750" y="88900"/>
                  </a:cubicBezTo>
                  <a:cubicBezTo>
                    <a:pt x="1170940" y="83820"/>
                    <a:pt x="1168400" y="77470"/>
                    <a:pt x="1164590" y="72390"/>
                  </a:cubicBezTo>
                  <a:cubicBezTo>
                    <a:pt x="1163320" y="71120"/>
                    <a:pt x="1159509" y="69850"/>
                    <a:pt x="1158240" y="71120"/>
                  </a:cubicBezTo>
                  <a:lnTo>
                    <a:pt x="1143000" y="78740"/>
                  </a:lnTo>
                  <a:cubicBezTo>
                    <a:pt x="1140460" y="80010"/>
                    <a:pt x="1139190" y="82550"/>
                    <a:pt x="1137920" y="85090"/>
                  </a:cubicBezTo>
                  <a:lnTo>
                    <a:pt x="1136650" y="83820"/>
                  </a:lnTo>
                  <a:cubicBezTo>
                    <a:pt x="1137920" y="80010"/>
                    <a:pt x="1139190" y="76200"/>
                    <a:pt x="1140460" y="74930"/>
                  </a:cubicBezTo>
                  <a:lnTo>
                    <a:pt x="1125220" y="71120"/>
                  </a:lnTo>
                  <a:cubicBezTo>
                    <a:pt x="1121410" y="69850"/>
                    <a:pt x="1115060" y="69850"/>
                    <a:pt x="1112520" y="69850"/>
                  </a:cubicBezTo>
                  <a:lnTo>
                    <a:pt x="1092200" y="69850"/>
                  </a:lnTo>
                  <a:cubicBezTo>
                    <a:pt x="1084580" y="69850"/>
                    <a:pt x="1078230" y="68580"/>
                    <a:pt x="1070610" y="69850"/>
                  </a:cubicBezTo>
                  <a:cubicBezTo>
                    <a:pt x="1065530" y="71120"/>
                    <a:pt x="1061720" y="68580"/>
                    <a:pt x="1057910" y="66040"/>
                  </a:cubicBezTo>
                  <a:cubicBezTo>
                    <a:pt x="1047750" y="58420"/>
                    <a:pt x="1037590" y="49530"/>
                    <a:pt x="1023620" y="53340"/>
                  </a:cubicBezTo>
                  <a:cubicBezTo>
                    <a:pt x="1022350" y="53340"/>
                    <a:pt x="1019810" y="52070"/>
                    <a:pt x="1018540" y="50800"/>
                  </a:cubicBezTo>
                  <a:cubicBezTo>
                    <a:pt x="1014730" y="49530"/>
                    <a:pt x="1012190" y="46990"/>
                    <a:pt x="1007110" y="44450"/>
                  </a:cubicBezTo>
                  <a:cubicBezTo>
                    <a:pt x="1007110" y="48260"/>
                    <a:pt x="1007110" y="49530"/>
                    <a:pt x="1008380" y="52070"/>
                  </a:cubicBezTo>
                  <a:cubicBezTo>
                    <a:pt x="1005840" y="54610"/>
                    <a:pt x="1004570" y="53340"/>
                    <a:pt x="1003300" y="52070"/>
                  </a:cubicBezTo>
                  <a:cubicBezTo>
                    <a:pt x="1002030" y="53340"/>
                    <a:pt x="1000760" y="55880"/>
                    <a:pt x="999490" y="55880"/>
                  </a:cubicBezTo>
                  <a:cubicBezTo>
                    <a:pt x="993140" y="58420"/>
                    <a:pt x="986790" y="59690"/>
                    <a:pt x="980440" y="62230"/>
                  </a:cubicBezTo>
                  <a:cubicBezTo>
                    <a:pt x="977900" y="63500"/>
                    <a:pt x="975360" y="64770"/>
                    <a:pt x="974090" y="66040"/>
                  </a:cubicBezTo>
                  <a:cubicBezTo>
                    <a:pt x="969010" y="69850"/>
                    <a:pt x="965200" y="76200"/>
                    <a:pt x="956310" y="74930"/>
                  </a:cubicBezTo>
                  <a:cubicBezTo>
                    <a:pt x="955040" y="74930"/>
                    <a:pt x="952500" y="77470"/>
                    <a:pt x="949960" y="77470"/>
                  </a:cubicBezTo>
                  <a:cubicBezTo>
                    <a:pt x="947420" y="78740"/>
                    <a:pt x="943610" y="78740"/>
                    <a:pt x="941070" y="80010"/>
                  </a:cubicBezTo>
                  <a:lnTo>
                    <a:pt x="938530" y="80010"/>
                  </a:lnTo>
                  <a:cubicBezTo>
                    <a:pt x="930910" y="82550"/>
                    <a:pt x="924560" y="85090"/>
                    <a:pt x="916940" y="86360"/>
                  </a:cubicBezTo>
                  <a:lnTo>
                    <a:pt x="911860" y="86360"/>
                  </a:lnTo>
                  <a:cubicBezTo>
                    <a:pt x="905510" y="86360"/>
                    <a:pt x="900430" y="85090"/>
                    <a:pt x="894080" y="85090"/>
                  </a:cubicBezTo>
                  <a:cubicBezTo>
                    <a:pt x="887730" y="85090"/>
                    <a:pt x="881380" y="87630"/>
                    <a:pt x="875030" y="87630"/>
                  </a:cubicBezTo>
                  <a:cubicBezTo>
                    <a:pt x="867410" y="87630"/>
                    <a:pt x="858520" y="87630"/>
                    <a:pt x="852170" y="82550"/>
                  </a:cubicBezTo>
                  <a:cubicBezTo>
                    <a:pt x="850900" y="81280"/>
                    <a:pt x="847090" y="81280"/>
                    <a:pt x="844550" y="82550"/>
                  </a:cubicBezTo>
                  <a:cubicBezTo>
                    <a:pt x="835660" y="83820"/>
                    <a:pt x="826770" y="85090"/>
                    <a:pt x="819150" y="87630"/>
                  </a:cubicBezTo>
                  <a:cubicBezTo>
                    <a:pt x="811530" y="90170"/>
                    <a:pt x="807720" y="87630"/>
                    <a:pt x="805180" y="81280"/>
                  </a:cubicBezTo>
                  <a:cubicBezTo>
                    <a:pt x="803910" y="78740"/>
                    <a:pt x="801370" y="76200"/>
                    <a:pt x="798830" y="73660"/>
                  </a:cubicBezTo>
                  <a:cubicBezTo>
                    <a:pt x="795020" y="71120"/>
                    <a:pt x="791210" y="67310"/>
                    <a:pt x="787400" y="67310"/>
                  </a:cubicBezTo>
                  <a:cubicBezTo>
                    <a:pt x="778510" y="67310"/>
                    <a:pt x="773430" y="62230"/>
                    <a:pt x="767080" y="58420"/>
                  </a:cubicBezTo>
                  <a:cubicBezTo>
                    <a:pt x="756920" y="52070"/>
                    <a:pt x="748030" y="44450"/>
                    <a:pt x="735330" y="45720"/>
                  </a:cubicBezTo>
                  <a:lnTo>
                    <a:pt x="735330" y="39370"/>
                  </a:lnTo>
                  <a:cubicBezTo>
                    <a:pt x="737870" y="39370"/>
                    <a:pt x="740410" y="39370"/>
                    <a:pt x="742950" y="38100"/>
                  </a:cubicBezTo>
                  <a:cubicBezTo>
                    <a:pt x="739140" y="35560"/>
                    <a:pt x="739140" y="31750"/>
                    <a:pt x="736600" y="29210"/>
                  </a:cubicBezTo>
                  <a:cubicBezTo>
                    <a:pt x="731520" y="25400"/>
                    <a:pt x="726440" y="24130"/>
                    <a:pt x="721360" y="21590"/>
                  </a:cubicBezTo>
                  <a:cubicBezTo>
                    <a:pt x="717550" y="20320"/>
                    <a:pt x="712470" y="20320"/>
                    <a:pt x="715010" y="26670"/>
                  </a:cubicBezTo>
                  <a:cubicBezTo>
                    <a:pt x="708660" y="27940"/>
                    <a:pt x="703580" y="27940"/>
                    <a:pt x="701040" y="30480"/>
                  </a:cubicBezTo>
                  <a:cubicBezTo>
                    <a:pt x="695960" y="34290"/>
                    <a:pt x="690880" y="31750"/>
                    <a:pt x="687070" y="29210"/>
                  </a:cubicBezTo>
                  <a:cubicBezTo>
                    <a:pt x="684530" y="27940"/>
                    <a:pt x="681990" y="26670"/>
                    <a:pt x="679450" y="27940"/>
                  </a:cubicBezTo>
                  <a:cubicBezTo>
                    <a:pt x="664210" y="35560"/>
                    <a:pt x="648970" y="31750"/>
                    <a:pt x="633730" y="31750"/>
                  </a:cubicBezTo>
                  <a:cubicBezTo>
                    <a:pt x="631190" y="31750"/>
                    <a:pt x="628650" y="30480"/>
                    <a:pt x="624840" y="30480"/>
                  </a:cubicBezTo>
                  <a:cubicBezTo>
                    <a:pt x="619760" y="29210"/>
                    <a:pt x="615950" y="26670"/>
                    <a:pt x="610870" y="25400"/>
                  </a:cubicBezTo>
                  <a:cubicBezTo>
                    <a:pt x="605790" y="24130"/>
                    <a:pt x="599440" y="22860"/>
                    <a:pt x="594360" y="21590"/>
                  </a:cubicBezTo>
                  <a:lnTo>
                    <a:pt x="590550" y="21590"/>
                  </a:lnTo>
                  <a:cubicBezTo>
                    <a:pt x="581660" y="21590"/>
                    <a:pt x="572770" y="22860"/>
                    <a:pt x="565150" y="22860"/>
                  </a:cubicBezTo>
                  <a:cubicBezTo>
                    <a:pt x="558800" y="22860"/>
                    <a:pt x="552450" y="20320"/>
                    <a:pt x="544830" y="19050"/>
                  </a:cubicBezTo>
                  <a:cubicBezTo>
                    <a:pt x="543560" y="8890"/>
                    <a:pt x="533400" y="11430"/>
                    <a:pt x="527050" y="6350"/>
                  </a:cubicBezTo>
                  <a:cubicBezTo>
                    <a:pt x="525780" y="5080"/>
                    <a:pt x="523240" y="6350"/>
                    <a:pt x="521970" y="6350"/>
                  </a:cubicBezTo>
                  <a:cubicBezTo>
                    <a:pt x="514350" y="5080"/>
                    <a:pt x="509270" y="8890"/>
                    <a:pt x="506730" y="15240"/>
                  </a:cubicBezTo>
                  <a:cubicBezTo>
                    <a:pt x="502920" y="21590"/>
                    <a:pt x="492760" y="24130"/>
                    <a:pt x="496570" y="34290"/>
                  </a:cubicBezTo>
                  <a:cubicBezTo>
                    <a:pt x="497840" y="35560"/>
                    <a:pt x="500380" y="36830"/>
                    <a:pt x="501650" y="39370"/>
                  </a:cubicBezTo>
                  <a:cubicBezTo>
                    <a:pt x="501650" y="43180"/>
                    <a:pt x="500380" y="45720"/>
                    <a:pt x="496570" y="44450"/>
                  </a:cubicBezTo>
                  <a:cubicBezTo>
                    <a:pt x="495300" y="44450"/>
                    <a:pt x="494030" y="46990"/>
                    <a:pt x="492760" y="48260"/>
                  </a:cubicBezTo>
                  <a:cubicBezTo>
                    <a:pt x="491490" y="49530"/>
                    <a:pt x="491490" y="52070"/>
                    <a:pt x="490220" y="52070"/>
                  </a:cubicBezTo>
                  <a:cubicBezTo>
                    <a:pt x="482600" y="54610"/>
                    <a:pt x="477520" y="60960"/>
                    <a:pt x="468630" y="59690"/>
                  </a:cubicBezTo>
                  <a:lnTo>
                    <a:pt x="466090" y="59690"/>
                  </a:lnTo>
                  <a:cubicBezTo>
                    <a:pt x="458470" y="66040"/>
                    <a:pt x="450850" y="64770"/>
                    <a:pt x="441960" y="63500"/>
                  </a:cubicBezTo>
                  <a:cubicBezTo>
                    <a:pt x="438150" y="62230"/>
                    <a:pt x="433070" y="63500"/>
                    <a:pt x="427990" y="63500"/>
                  </a:cubicBezTo>
                  <a:cubicBezTo>
                    <a:pt x="424180" y="63500"/>
                    <a:pt x="420370" y="63500"/>
                    <a:pt x="416560" y="60960"/>
                  </a:cubicBezTo>
                  <a:cubicBezTo>
                    <a:pt x="411480" y="58420"/>
                    <a:pt x="406400" y="54610"/>
                    <a:pt x="401320" y="52070"/>
                  </a:cubicBezTo>
                  <a:cubicBezTo>
                    <a:pt x="396240" y="49530"/>
                    <a:pt x="389890" y="49530"/>
                    <a:pt x="389890" y="40640"/>
                  </a:cubicBezTo>
                  <a:cubicBezTo>
                    <a:pt x="389890" y="39370"/>
                    <a:pt x="387350" y="38100"/>
                    <a:pt x="387350" y="36830"/>
                  </a:cubicBezTo>
                  <a:cubicBezTo>
                    <a:pt x="378460" y="44450"/>
                    <a:pt x="370840" y="50800"/>
                    <a:pt x="363220" y="57150"/>
                  </a:cubicBezTo>
                  <a:cubicBezTo>
                    <a:pt x="359410" y="60960"/>
                    <a:pt x="354330" y="66040"/>
                    <a:pt x="356870" y="72390"/>
                  </a:cubicBezTo>
                  <a:cubicBezTo>
                    <a:pt x="356870" y="73660"/>
                    <a:pt x="355600" y="74930"/>
                    <a:pt x="355600" y="76200"/>
                  </a:cubicBezTo>
                  <a:cubicBezTo>
                    <a:pt x="354330" y="78740"/>
                    <a:pt x="353060" y="81280"/>
                    <a:pt x="350520" y="82550"/>
                  </a:cubicBezTo>
                  <a:cubicBezTo>
                    <a:pt x="347980" y="86360"/>
                    <a:pt x="345440" y="90170"/>
                    <a:pt x="342900" y="95250"/>
                  </a:cubicBezTo>
                  <a:lnTo>
                    <a:pt x="335280" y="102870"/>
                  </a:lnTo>
                  <a:cubicBezTo>
                    <a:pt x="332740" y="106680"/>
                    <a:pt x="330200" y="110490"/>
                    <a:pt x="326390" y="113030"/>
                  </a:cubicBezTo>
                  <a:cubicBezTo>
                    <a:pt x="317500" y="120650"/>
                    <a:pt x="308610" y="128270"/>
                    <a:pt x="298450" y="135890"/>
                  </a:cubicBezTo>
                  <a:cubicBezTo>
                    <a:pt x="293370" y="140970"/>
                    <a:pt x="287020" y="144780"/>
                    <a:pt x="281940" y="149860"/>
                  </a:cubicBezTo>
                  <a:cubicBezTo>
                    <a:pt x="273050" y="157480"/>
                    <a:pt x="262890" y="163830"/>
                    <a:pt x="257810" y="175260"/>
                  </a:cubicBezTo>
                  <a:cubicBezTo>
                    <a:pt x="257810" y="176530"/>
                    <a:pt x="255270" y="177800"/>
                    <a:pt x="254000" y="179070"/>
                  </a:cubicBezTo>
                  <a:cubicBezTo>
                    <a:pt x="247650" y="184150"/>
                    <a:pt x="237490" y="184150"/>
                    <a:pt x="237490" y="194310"/>
                  </a:cubicBezTo>
                  <a:cubicBezTo>
                    <a:pt x="227330" y="194310"/>
                    <a:pt x="222250" y="201930"/>
                    <a:pt x="217170" y="208280"/>
                  </a:cubicBezTo>
                  <a:cubicBezTo>
                    <a:pt x="213360" y="213360"/>
                    <a:pt x="209550" y="219710"/>
                    <a:pt x="204470" y="223520"/>
                  </a:cubicBezTo>
                  <a:cubicBezTo>
                    <a:pt x="199390" y="226060"/>
                    <a:pt x="193040" y="224790"/>
                    <a:pt x="186690" y="224790"/>
                  </a:cubicBezTo>
                  <a:cubicBezTo>
                    <a:pt x="184150" y="224790"/>
                    <a:pt x="181610" y="224790"/>
                    <a:pt x="181610" y="226060"/>
                  </a:cubicBezTo>
                  <a:cubicBezTo>
                    <a:pt x="176530" y="231140"/>
                    <a:pt x="170180" y="234950"/>
                    <a:pt x="166370" y="241300"/>
                  </a:cubicBezTo>
                  <a:cubicBezTo>
                    <a:pt x="162560" y="247650"/>
                    <a:pt x="158750" y="251460"/>
                    <a:pt x="152400" y="252730"/>
                  </a:cubicBezTo>
                  <a:cubicBezTo>
                    <a:pt x="146050" y="254000"/>
                    <a:pt x="139700" y="260350"/>
                    <a:pt x="130810" y="256540"/>
                  </a:cubicBezTo>
                  <a:cubicBezTo>
                    <a:pt x="123190" y="254000"/>
                    <a:pt x="114300" y="256540"/>
                    <a:pt x="109220" y="251460"/>
                  </a:cubicBezTo>
                  <a:cubicBezTo>
                    <a:pt x="99060" y="252730"/>
                    <a:pt x="91440" y="255270"/>
                    <a:pt x="82550" y="256540"/>
                  </a:cubicBezTo>
                  <a:cubicBezTo>
                    <a:pt x="72390" y="259080"/>
                    <a:pt x="60960" y="257810"/>
                    <a:pt x="52070" y="265430"/>
                  </a:cubicBezTo>
                  <a:cubicBezTo>
                    <a:pt x="44450" y="271780"/>
                    <a:pt x="38100" y="278130"/>
                    <a:pt x="26670" y="276860"/>
                  </a:cubicBezTo>
                  <a:cubicBezTo>
                    <a:pt x="27940" y="284480"/>
                    <a:pt x="29210" y="290830"/>
                    <a:pt x="30480" y="298450"/>
                  </a:cubicBezTo>
                  <a:cubicBezTo>
                    <a:pt x="33020" y="318770"/>
                    <a:pt x="35560" y="339090"/>
                    <a:pt x="36830" y="359410"/>
                  </a:cubicBezTo>
                  <a:cubicBezTo>
                    <a:pt x="40640" y="384810"/>
                    <a:pt x="41910" y="408940"/>
                    <a:pt x="39370" y="433070"/>
                  </a:cubicBezTo>
                  <a:cubicBezTo>
                    <a:pt x="36830" y="467360"/>
                    <a:pt x="25400" y="1640840"/>
                    <a:pt x="13970" y="1672590"/>
                  </a:cubicBezTo>
                  <a:lnTo>
                    <a:pt x="2540" y="1699260"/>
                  </a:lnTo>
                  <a:cubicBezTo>
                    <a:pt x="0" y="1705610"/>
                    <a:pt x="3810" y="1709420"/>
                    <a:pt x="10160" y="1710690"/>
                  </a:cubicBezTo>
                  <a:cubicBezTo>
                    <a:pt x="17780" y="1711960"/>
                    <a:pt x="20320" y="1717040"/>
                    <a:pt x="22860" y="1723390"/>
                  </a:cubicBezTo>
                  <a:cubicBezTo>
                    <a:pt x="25400" y="1733550"/>
                    <a:pt x="21590" y="1743710"/>
                    <a:pt x="26670" y="1753870"/>
                  </a:cubicBezTo>
                  <a:cubicBezTo>
                    <a:pt x="29210" y="1758950"/>
                    <a:pt x="26670" y="1767840"/>
                    <a:pt x="25400" y="1775460"/>
                  </a:cubicBezTo>
                  <a:cubicBezTo>
                    <a:pt x="24130" y="1785620"/>
                    <a:pt x="26670" y="1795780"/>
                    <a:pt x="30480" y="1804670"/>
                  </a:cubicBezTo>
                  <a:cubicBezTo>
                    <a:pt x="39370" y="1819910"/>
                    <a:pt x="40640" y="1837690"/>
                    <a:pt x="40640" y="1854200"/>
                  </a:cubicBezTo>
                  <a:cubicBezTo>
                    <a:pt x="40640" y="1858010"/>
                    <a:pt x="41910" y="1861820"/>
                    <a:pt x="43180" y="1864360"/>
                  </a:cubicBezTo>
                  <a:cubicBezTo>
                    <a:pt x="45720" y="1866900"/>
                    <a:pt x="50800" y="1869440"/>
                    <a:pt x="55880" y="1870710"/>
                  </a:cubicBezTo>
                  <a:lnTo>
                    <a:pt x="86360" y="1885950"/>
                  </a:lnTo>
                  <a:cubicBezTo>
                    <a:pt x="100330" y="1893570"/>
                    <a:pt x="111760" y="1892300"/>
                    <a:pt x="124460" y="1883410"/>
                  </a:cubicBezTo>
                  <a:cubicBezTo>
                    <a:pt x="125730" y="1882140"/>
                    <a:pt x="129540" y="1880870"/>
                    <a:pt x="130810" y="1880870"/>
                  </a:cubicBezTo>
                  <a:cubicBezTo>
                    <a:pt x="139700" y="1882140"/>
                    <a:pt x="148590" y="1882140"/>
                    <a:pt x="156210" y="1889760"/>
                  </a:cubicBezTo>
                  <a:cubicBezTo>
                    <a:pt x="165100" y="1897380"/>
                    <a:pt x="177800" y="1902460"/>
                    <a:pt x="187960" y="1908810"/>
                  </a:cubicBezTo>
                  <a:cubicBezTo>
                    <a:pt x="194310" y="1912620"/>
                    <a:pt x="201930" y="1917700"/>
                    <a:pt x="205740" y="1922780"/>
                  </a:cubicBezTo>
                  <a:cubicBezTo>
                    <a:pt x="208280" y="1925320"/>
                    <a:pt x="210820" y="1927860"/>
                    <a:pt x="213360" y="1929130"/>
                  </a:cubicBezTo>
                  <a:cubicBezTo>
                    <a:pt x="227330" y="1934210"/>
                    <a:pt x="234950" y="1946910"/>
                    <a:pt x="243840" y="1957070"/>
                  </a:cubicBezTo>
                  <a:cubicBezTo>
                    <a:pt x="251460" y="1965960"/>
                    <a:pt x="261620" y="1971040"/>
                    <a:pt x="273050" y="1972310"/>
                  </a:cubicBezTo>
                  <a:cubicBezTo>
                    <a:pt x="285750" y="1974850"/>
                    <a:pt x="298450" y="1976120"/>
                    <a:pt x="311150" y="1978660"/>
                  </a:cubicBezTo>
                  <a:cubicBezTo>
                    <a:pt x="316230" y="1979930"/>
                    <a:pt x="322580" y="1981200"/>
                    <a:pt x="327660" y="1983740"/>
                  </a:cubicBezTo>
                  <a:cubicBezTo>
                    <a:pt x="334010" y="1986280"/>
                    <a:pt x="340360" y="1986280"/>
                    <a:pt x="345440" y="1990090"/>
                  </a:cubicBezTo>
                  <a:cubicBezTo>
                    <a:pt x="353060" y="1996440"/>
                    <a:pt x="360680" y="2000250"/>
                    <a:pt x="370840" y="1997710"/>
                  </a:cubicBezTo>
                  <a:cubicBezTo>
                    <a:pt x="374650" y="1996440"/>
                    <a:pt x="379730" y="1998980"/>
                    <a:pt x="383540" y="2000250"/>
                  </a:cubicBezTo>
                  <a:cubicBezTo>
                    <a:pt x="384810" y="2000250"/>
                    <a:pt x="386080" y="2001520"/>
                    <a:pt x="387350" y="2001520"/>
                  </a:cubicBezTo>
                  <a:cubicBezTo>
                    <a:pt x="401320" y="2002790"/>
                    <a:pt x="414020" y="2000250"/>
                    <a:pt x="426720" y="1997710"/>
                  </a:cubicBezTo>
                  <a:cubicBezTo>
                    <a:pt x="431800" y="1996440"/>
                    <a:pt x="436880" y="1995170"/>
                    <a:pt x="441960" y="1992630"/>
                  </a:cubicBezTo>
                  <a:cubicBezTo>
                    <a:pt x="455930" y="1986280"/>
                    <a:pt x="469900" y="1979930"/>
                    <a:pt x="482600" y="1972310"/>
                  </a:cubicBezTo>
                  <a:cubicBezTo>
                    <a:pt x="491490" y="1967230"/>
                    <a:pt x="500380" y="1962150"/>
                    <a:pt x="510540" y="1967230"/>
                  </a:cubicBezTo>
                  <a:lnTo>
                    <a:pt x="515620" y="1967230"/>
                  </a:lnTo>
                  <a:cubicBezTo>
                    <a:pt x="524510" y="1967230"/>
                    <a:pt x="533400" y="1965960"/>
                    <a:pt x="541020" y="1964690"/>
                  </a:cubicBezTo>
                  <a:cubicBezTo>
                    <a:pt x="542290" y="1964690"/>
                    <a:pt x="544830" y="1964690"/>
                    <a:pt x="544830" y="1963420"/>
                  </a:cubicBezTo>
                  <a:cubicBezTo>
                    <a:pt x="548640" y="1958340"/>
                    <a:pt x="554990" y="1958340"/>
                    <a:pt x="561340" y="1957070"/>
                  </a:cubicBezTo>
                  <a:cubicBezTo>
                    <a:pt x="571500" y="1955800"/>
                    <a:pt x="581660" y="1955800"/>
                    <a:pt x="589280" y="1949450"/>
                  </a:cubicBezTo>
                  <a:cubicBezTo>
                    <a:pt x="596900" y="1944370"/>
                    <a:pt x="604520" y="1943100"/>
                    <a:pt x="613410" y="1941830"/>
                  </a:cubicBezTo>
                  <a:cubicBezTo>
                    <a:pt x="614680" y="1941830"/>
                    <a:pt x="617220" y="1940560"/>
                    <a:pt x="618490" y="1940560"/>
                  </a:cubicBezTo>
                  <a:cubicBezTo>
                    <a:pt x="624840" y="1939290"/>
                    <a:pt x="631190" y="1935480"/>
                    <a:pt x="636270" y="1936750"/>
                  </a:cubicBezTo>
                  <a:cubicBezTo>
                    <a:pt x="647700" y="1939290"/>
                    <a:pt x="652780" y="1935480"/>
                    <a:pt x="660400" y="1925320"/>
                  </a:cubicBezTo>
                  <a:cubicBezTo>
                    <a:pt x="661670" y="1922780"/>
                    <a:pt x="665480" y="1921510"/>
                    <a:pt x="668020" y="1920240"/>
                  </a:cubicBezTo>
                  <a:cubicBezTo>
                    <a:pt x="674370" y="1918970"/>
                    <a:pt x="680720" y="1920240"/>
                    <a:pt x="687070" y="1918970"/>
                  </a:cubicBezTo>
                  <a:cubicBezTo>
                    <a:pt x="690880" y="1918970"/>
                    <a:pt x="694690" y="1915160"/>
                    <a:pt x="697230" y="1915160"/>
                  </a:cubicBezTo>
                  <a:cubicBezTo>
                    <a:pt x="707390" y="1916430"/>
                    <a:pt x="718820" y="1912620"/>
                    <a:pt x="727710" y="1918970"/>
                  </a:cubicBezTo>
                  <a:cubicBezTo>
                    <a:pt x="728980" y="1920240"/>
                    <a:pt x="731520" y="1920240"/>
                    <a:pt x="734060" y="1920240"/>
                  </a:cubicBezTo>
                  <a:cubicBezTo>
                    <a:pt x="750570" y="1921510"/>
                    <a:pt x="764540" y="1926590"/>
                    <a:pt x="775970" y="1936750"/>
                  </a:cubicBezTo>
                  <a:cubicBezTo>
                    <a:pt x="779780" y="1940560"/>
                    <a:pt x="784860" y="1943100"/>
                    <a:pt x="788670" y="1945640"/>
                  </a:cubicBezTo>
                  <a:cubicBezTo>
                    <a:pt x="792480" y="1948180"/>
                    <a:pt x="797560" y="1948180"/>
                    <a:pt x="801370" y="1949450"/>
                  </a:cubicBezTo>
                  <a:cubicBezTo>
                    <a:pt x="805180" y="1950720"/>
                    <a:pt x="807720" y="1951990"/>
                    <a:pt x="811530" y="1951990"/>
                  </a:cubicBezTo>
                  <a:cubicBezTo>
                    <a:pt x="817880" y="1951990"/>
                    <a:pt x="822960" y="1954530"/>
                    <a:pt x="826770" y="1959610"/>
                  </a:cubicBezTo>
                  <a:cubicBezTo>
                    <a:pt x="828040" y="1960880"/>
                    <a:pt x="829310" y="1962150"/>
                    <a:pt x="830580" y="1964690"/>
                  </a:cubicBezTo>
                  <a:cubicBezTo>
                    <a:pt x="829310" y="1968500"/>
                    <a:pt x="836930" y="1978660"/>
                    <a:pt x="842010" y="1978660"/>
                  </a:cubicBezTo>
                  <a:cubicBezTo>
                    <a:pt x="850900" y="1978660"/>
                    <a:pt x="859790" y="1981200"/>
                    <a:pt x="867410" y="1987550"/>
                  </a:cubicBezTo>
                  <a:cubicBezTo>
                    <a:pt x="868680" y="1988820"/>
                    <a:pt x="871220" y="1988820"/>
                    <a:pt x="873760" y="1987550"/>
                  </a:cubicBezTo>
                  <a:cubicBezTo>
                    <a:pt x="877570" y="1986280"/>
                    <a:pt x="880110" y="1986280"/>
                    <a:pt x="882650" y="1990090"/>
                  </a:cubicBezTo>
                  <a:cubicBezTo>
                    <a:pt x="883920" y="1991360"/>
                    <a:pt x="889000" y="1991360"/>
                    <a:pt x="891540" y="1991360"/>
                  </a:cubicBezTo>
                  <a:cubicBezTo>
                    <a:pt x="897890" y="1991360"/>
                    <a:pt x="905510" y="1990090"/>
                    <a:pt x="911860" y="1991360"/>
                  </a:cubicBezTo>
                  <a:cubicBezTo>
                    <a:pt x="923290" y="1992630"/>
                    <a:pt x="933450" y="1993900"/>
                    <a:pt x="944880" y="1996440"/>
                  </a:cubicBezTo>
                  <a:cubicBezTo>
                    <a:pt x="947420" y="1996440"/>
                    <a:pt x="949960" y="1997710"/>
                    <a:pt x="951230" y="1998980"/>
                  </a:cubicBezTo>
                  <a:cubicBezTo>
                    <a:pt x="953770" y="2005330"/>
                    <a:pt x="960120" y="2005330"/>
                    <a:pt x="963930" y="2006600"/>
                  </a:cubicBezTo>
                  <a:cubicBezTo>
                    <a:pt x="967740" y="2007870"/>
                    <a:pt x="972820" y="2009140"/>
                    <a:pt x="975360" y="2009140"/>
                  </a:cubicBezTo>
                  <a:cubicBezTo>
                    <a:pt x="976630" y="2007870"/>
                    <a:pt x="979170" y="2006600"/>
                    <a:pt x="981710" y="2004060"/>
                  </a:cubicBezTo>
                  <a:cubicBezTo>
                    <a:pt x="976630" y="2004060"/>
                    <a:pt x="974090" y="2005330"/>
                    <a:pt x="971550" y="2005330"/>
                  </a:cubicBezTo>
                  <a:cubicBezTo>
                    <a:pt x="976630" y="1998980"/>
                    <a:pt x="981710" y="1997710"/>
                    <a:pt x="988060" y="2001520"/>
                  </a:cubicBezTo>
                  <a:cubicBezTo>
                    <a:pt x="995680" y="2007870"/>
                    <a:pt x="1002030" y="2007870"/>
                    <a:pt x="1010920" y="2001520"/>
                  </a:cubicBezTo>
                  <a:lnTo>
                    <a:pt x="1018540" y="1997710"/>
                  </a:lnTo>
                  <a:lnTo>
                    <a:pt x="1018540" y="1991360"/>
                  </a:lnTo>
                  <a:cubicBezTo>
                    <a:pt x="1022350" y="1992630"/>
                    <a:pt x="1026160" y="1995170"/>
                    <a:pt x="1028700" y="1995170"/>
                  </a:cubicBezTo>
                  <a:cubicBezTo>
                    <a:pt x="1036320" y="1991360"/>
                    <a:pt x="1043940" y="1987550"/>
                    <a:pt x="1050290" y="1982470"/>
                  </a:cubicBezTo>
                  <a:cubicBezTo>
                    <a:pt x="1057910" y="1977390"/>
                    <a:pt x="1064260" y="1971040"/>
                    <a:pt x="1070610" y="1965960"/>
                  </a:cubicBezTo>
                  <a:cubicBezTo>
                    <a:pt x="1071880" y="1965960"/>
                    <a:pt x="1071880" y="1964690"/>
                    <a:pt x="1073150" y="1964690"/>
                  </a:cubicBezTo>
                  <a:cubicBezTo>
                    <a:pt x="1082040" y="1962150"/>
                    <a:pt x="1089660" y="1960880"/>
                    <a:pt x="1098550" y="1958340"/>
                  </a:cubicBezTo>
                  <a:cubicBezTo>
                    <a:pt x="1103630" y="1957070"/>
                    <a:pt x="1107440" y="1954530"/>
                    <a:pt x="1112520" y="1953260"/>
                  </a:cubicBezTo>
                  <a:cubicBezTo>
                    <a:pt x="1116330" y="1951990"/>
                    <a:pt x="1118870" y="1951990"/>
                    <a:pt x="1122680" y="1950720"/>
                  </a:cubicBezTo>
                  <a:lnTo>
                    <a:pt x="1135380" y="1950720"/>
                  </a:lnTo>
                  <a:cubicBezTo>
                    <a:pt x="1137920" y="1950720"/>
                    <a:pt x="1141730" y="1950720"/>
                    <a:pt x="1144270" y="1949450"/>
                  </a:cubicBezTo>
                  <a:cubicBezTo>
                    <a:pt x="1145540" y="1946910"/>
                    <a:pt x="1148080" y="1943100"/>
                    <a:pt x="1149350" y="1943100"/>
                  </a:cubicBezTo>
                  <a:cubicBezTo>
                    <a:pt x="1153160" y="1943100"/>
                    <a:pt x="1155700" y="1945640"/>
                    <a:pt x="1159510" y="1946910"/>
                  </a:cubicBezTo>
                  <a:cubicBezTo>
                    <a:pt x="1160780" y="1946910"/>
                    <a:pt x="1160780" y="1948180"/>
                    <a:pt x="1160780" y="1949450"/>
                  </a:cubicBezTo>
                  <a:cubicBezTo>
                    <a:pt x="1165860" y="1954530"/>
                    <a:pt x="1169670" y="1960880"/>
                    <a:pt x="1174750" y="1965960"/>
                  </a:cubicBezTo>
                  <a:cubicBezTo>
                    <a:pt x="1181100" y="1972310"/>
                    <a:pt x="1187450" y="1972310"/>
                    <a:pt x="1191260" y="1968500"/>
                  </a:cubicBezTo>
                  <a:cubicBezTo>
                    <a:pt x="1197610" y="1963420"/>
                    <a:pt x="1202690" y="1959610"/>
                    <a:pt x="1211580" y="1962150"/>
                  </a:cubicBezTo>
                  <a:cubicBezTo>
                    <a:pt x="1212850" y="1962150"/>
                    <a:pt x="1215390" y="1963420"/>
                    <a:pt x="1216660" y="1962150"/>
                  </a:cubicBezTo>
                  <a:cubicBezTo>
                    <a:pt x="1223010" y="1959610"/>
                    <a:pt x="1230630" y="1957070"/>
                    <a:pt x="1236980" y="1953260"/>
                  </a:cubicBezTo>
                  <a:cubicBezTo>
                    <a:pt x="1240790" y="1951990"/>
                    <a:pt x="1245870" y="1951990"/>
                    <a:pt x="1247140" y="1949450"/>
                  </a:cubicBezTo>
                  <a:cubicBezTo>
                    <a:pt x="1250950" y="1941830"/>
                    <a:pt x="1257300" y="1938020"/>
                    <a:pt x="1263650" y="1932940"/>
                  </a:cubicBezTo>
                  <a:cubicBezTo>
                    <a:pt x="1267460" y="1929130"/>
                    <a:pt x="1271270" y="1924050"/>
                    <a:pt x="1275080" y="1922780"/>
                  </a:cubicBezTo>
                  <a:cubicBezTo>
                    <a:pt x="1283970" y="1920240"/>
                    <a:pt x="1290320" y="1912620"/>
                    <a:pt x="1297940" y="1907540"/>
                  </a:cubicBezTo>
                  <a:cubicBezTo>
                    <a:pt x="1304290" y="1903730"/>
                    <a:pt x="1308100" y="1896110"/>
                    <a:pt x="1314450" y="1894840"/>
                  </a:cubicBezTo>
                  <a:cubicBezTo>
                    <a:pt x="1324610" y="1892300"/>
                    <a:pt x="1332230" y="1885950"/>
                    <a:pt x="1341120" y="1879600"/>
                  </a:cubicBezTo>
                  <a:cubicBezTo>
                    <a:pt x="1346200" y="1875790"/>
                    <a:pt x="1352550" y="1873250"/>
                    <a:pt x="1358900" y="1874520"/>
                  </a:cubicBezTo>
                  <a:cubicBezTo>
                    <a:pt x="1362710" y="1875790"/>
                    <a:pt x="1367790" y="1874520"/>
                    <a:pt x="1370330" y="1873250"/>
                  </a:cubicBezTo>
                  <a:cubicBezTo>
                    <a:pt x="1375410" y="1870710"/>
                    <a:pt x="1380490" y="1866900"/>
                    <a:pt x="1385570" y="1864360"/>
                  </a:cubicBezTo>
                  <a:cubicBezTo>
                    <a:pt x="1389380" y="1861820"/>
                    <a:pt x="1393190" y="1859280"/>
                    <a:pt x="1397000" y="1859280"/>
                  </a:cubicBezTo>
                  <a:cubicBezTo>
                    <a:pt x="1409700" y="1858010"/>
                    <a:pt x="1419860" y="1855470"/>
                    <a:pt x="1426210" y="1842770"/>
                  </a:cubicBezTo>
                  <a:cubicBezTo>
                    <a:pt x="1428750" y="1837690"/>
                    <a:pt x="1441450" y="1831340"/>
                    <a:pt x="1446530" y="1833880"/>
                  </a:cubicBezTo>
                  <a:cubicBezTo>
                    <a:pt x="1455420" y="1837690"/>
                    <a:pt x="1461770" y="1835150"/>
                    <a:pt x="1466850" y="1827530"/>
                  </a:cubicBezTo>
                  <a:cubicBezTo>
                    <a:pt x="1470660" y="1823720"/>
                    <a:pt x="1475740" y="1824990"/>
                    <a:pt x="1479550" y="1827530"/>
                  </a:cubicBezTo>
                  <a:cubicBezTo>
                    <a:pt x="1482090" y="1830070"/>
                    <a:pt x="1484630" y="1831340"/>
                    <a:pt x="1487170" y="1831340"/>
                  </a:cubicBezTo>
                  <a:cubicBezTo>
                    <a:pt x="1496060" y="1832610"/>
                    <a:pt x="1506220" y="1831340"/>
                    <a:pt x="1515110" y="1832610"/>
                  </a:cubicBezTo>
                  <a:cubicBezTo>
                    <a:pt x="1522730" y="1833880"/>
                    <a:pt x="1530350" y="1831340"/>
                    <a:pt x="1535430" y="1826260"/>
                  </a:cubicBezTo>
                  <a:cubicBezTo>
                    <a:pt x="1540510" y="1821180"/>
                    <a:pt x="1544320" y="1821180"/>
                    <a:pt x="1551940" y="1823720"/>
                  </a:cubicBezTo>
                  <a:cubicBezTo>
                    <a:pt x="1558290" y="1826260"/>
                    <a:pt x="1563370" y="1832610"/>
                    <a:pt x="1572260" y="1831340"/>
                  </a:cubicBezTo>
                  <a:cubicBezTo>
                    <a:pt x="1579880" y="1830070"/>
                    <a:pt x="1588770" y="1833880"/>
                    <a:pt x="1597660" y="1830070"/>
                  </a:cubicBezTo>
                  <a:lnTo>
                    <a:pt x="1602740" y="1830070"/>
                  </a:lnTo>
                  <a:cubicBezTo>
                    <a:pt x="1610360" y="1832610"/>
                    <a:pt x="1617980" y="1833880"/>
                    <a:pt x="1624330" y="1840230"/>
                  </a:cubicBezTo>
                  <a:cubicBezTo>
                    <a:pt x="1631950" y="1846580"/>
                    <a:pt x="1633220" y="1799590"/>
                    <a:pt x="1640840" y="1804670"/>
                  </a:cubicBezTo>
                  <a:cubicBezTo>
                    <a:pt x="1652270" y="1812290"/>
                    <a:pt x="1649730" y="1804670"/>
                    <a:pt x="1661160" y="1811020"/>
                  </a:cubicBezTo>
                  <a:cubicBezTo>
                    <a:pt x="1670050" y="1814830"/>
                    <a:pt x="1666240" y="1800860"/>
                    <a:pt x="1676400" y="1803400"/>
                  </a:cubicBezTo>
                  <a:cubicBezTo>
                    <a:pt x="1677670" y="1803400"/>
                    <a:pt x="1692910" y="1813560"/>
                    <a:pt x="1692910" y="1812290"/>
                  </a:cubicBezTo>
                  <a:cubicBezTo>
                    <a:pt x="1699260" y="1808480"/>
                    <a:pt x="1705610" y="1770380"/>
                    <a:pt x="1711960" y="1771650"/>
                  </a:cubicBezTo>
                  <a:cubicBezTo>
                    <a:pt x="1724660" y="1775460"/>
                    <a:pt x="1736090" y="1772920"/>
                    <a:pt x="1747520" y="1767840"/>
                  </a:cubicBezTo>
                  <a:cubicBezTo>
                    <a:pt x="1753870" y="1765300"/>
                    <a:pt x="1764030" y="1756410"/>
                    <a:pt x="1769110" y="1760220"/>
                  </a:cubicBezTo>
                  <a:cubicBezTo>
                    <a:pt x="1778000" y="1766570"/>
                    <a:pt x="1786890" y="1769110"/>
                    <a:pt x="1797050" y="1770380"/>
                  </a:cubicBezTo>
                  <a:cubicBezTo>
                    <a:pt x="1798320" y="1770380"/>
                    <a:pt x="1799590" y="1771650"/>
                    <a:pt x="1800860" y="1772920"/>
                  </a:cubicBezTo>
                  <a:cubicBezTo>
                    <a:pt x="1804670" y="1778000"/>
                    <a:pt x="1822450" y="1764030"/>
                    <a:pt x="1826260" y="1769110"/>
                  </a:cubicBezTo>
                  <a:cubicBezTo>
                    <a:pt x="1831340" y="1776730"/>
                    <a:pt x="1836420" y="1784350"/>
                    <a:pt x="1841500" y="1790700"/>
                  </a:cubicBezTo>
                  <a:cubicBezTo>
                    <a:pt x="1844040" y="1793240"/>
                    <a:pt x="1847850" y="1794510"/>
                    <a:pt x="1849120" y="1797050"/>
                  </a:cubicBezTo>
                  <a:cubicBezTo>
                    <a:pt x="1850390" y="1803400"/>
                    <a:pt x="1852930" y="1805940"/>
                    <a:pt x="1859280" y="1805940"/>
                  </a:cubicBezTo>
                  <a:cubicBezTo>
                    <a:pt x="1863090" y="1805940"/>
                    <a:pt x="1866900" y="1807210"/>
                    <a:pt x="1869440" y="1809750"/>
                  </a:cubicBezTo>
                  <a:cubicBezTo>
                    <a:pt x="1875790" y="1813560"/>
                    <a:pt x="1880870" y="1817370"/>
                    <a:pt x="1885950" y="1821180"/>
                  </a:cubicBezTo>
                  <a:cubicBezTo>
                    <a:pt x="1892300" y="1824990"/>
                    <a:pt x="1898650" y="1828800"/>
                    <a:pt x="1901190" y="1835150"/>
                  </a:cubicBezTo>
                  <a:cubicBezTo>
                    <a:pt x="1902460" y="1837690"/>
                    <a:pt x="1903730" y="1838960"/>
                    <a:pt x="1905000" y="1840230"/>
                  </a:cubicBezTo>
                  <a:cubicBezTo>
                    <a:pt x="1910080" y="1845310"/>
                    <a:pt x="1915160" y="1849120"/>
                    <a:pt x="1920240" y="1854200"/>
                  </a:cubicBezTo>
                  <a:cubicBezTo>
                    <a:pt x="1927860" y="1860550"/>
                    <a:pt x="1934210" y="1868170"/>
                    <a:pt x="1941830" y="1874520"/>
                  </a:cubicBezTo>
                  <a:cubicBezTo>
                    <a:pt x="1944370" y="1875790"/>
                    <a:pt x="1946910" y="1878330"/>
                    <a:pt x="1949450" y="1879600"/>
                  </a:cubicBezTo>
                  <a:cubicBezTo>
                    <a:pt x="1954530" y="1882140"/>
                    <a:pt x="1959610" y="1884680"/>
                    <a:pt x="1963420" y="1888490"/>
                  </a:cubicBezTo>
                  <a:cubicBezTo>
                    <a:pt x="1967230" y="1892300"/>
                    <a:pt x="1985010" y="1869440"/>
                    <a:pt x="1987550" y="1874520"/>
                  </a:cubicBezTo>
                  <a:cubicBezTo>
                    <a:pt x="1987550" y="1875790"/>
                    <a:pt x="1988820" y="1875790"/>
                    <a:pt x="1990090" y="1875790"/>
                  </a:cubicBezTo>
                  <a:cubicBezTo>
                    <a:pt x="1997710" y="1882140"/>
                    <a:pt x="2005330" y="1879600"/>
                    <a:pt x="2012950" y="1877060"/>
                  </a:cubicBezTo>
                  <a:cubicBezTo>
                    <a:pt x="2015490" y="1875790"/>
                    <a:pt x="2018030" y="1874520"/>
                    <a:pt x="2019300" y="1875790"/>
                  </a:cubicBezTo>
                  <a:cubicBezTo>
                    <a:pt x="2028190" y="1879600"/>
                    <a:pt x="2034540" y="1888490"/>
                    <a:pt x="2045970" y="1889760"/>
                  </a:cubicBezTo>
                  <a:cubicBezTo>
                    <a:pt x="2045970" y="1889760"/>
                    <a:pt x="2047240" y="1889760"/>
                    <a:pt x="2047240" y="1891030"/>
                  </a:cubicBezTo>
                  <a:cubicBezTo>
                    <a:pt x="2049780" y="1898650"/>
                    <a:pt x="2057400" y="1898650"/>
                    <a:pt x="2063750" y="1899920"/>
                  </a:cubicBezTo>
                  <a:cubicBezTo>
                    <a:pt x="2067560" y="1899920"/>
                    <a:pt x="2071370" y="1901190"/>
                    <a:pt x="2073910" y="1902460"/>
                  </a:cubicBezTo>
                  <a:cubicBezTo>
                    <a:pt x="2081530" y="1906270"/>
                    <a:pt x="2089150" y="1911350"/>
                    <a:pt x="2098040" y="1913890"/>
                  </a:cubicBezTo>
                  <a:cubicBezTo>
                    <a:pt x="2109470" y="1917700"/>
                    <a:pt x="2120900" y="1920240"/>
                    <a:pt x="2129790" y="1926590"/>
                  </a:cubicBezTo>
                  <a:cubicBezTo>
                    <a:pt x="2131060" y="1926590"/>
                    <a:pt x="2132330" y="1926590"/>
                    <a:pt x="2132330" y="1927860"/>
                  </a:cubicBezTo>
                  <a:cubicBezTo>
                    <a:pt x="2136140" y="1930400"/>
                    <a:pt x="2142490" y="1931670"/>
                    <a:pt x="2145030" y="1935480"/>
                  </a:cubicBezTo>
                  <a:cubicBezTo>
                    <a:pt x="2148840" y="1943100"/>
                    <a:pt x="2159000" y="1941830"/>
                    <a:pt x="2164080" y="1948180"/>
                  </a:cubicBezTo>
                  <a:lnTo>
                    <a:pt x="2165350" y="1948180"/>
                  </a:lnTo>
                  <a:cubicBezTo>
                    <a:pt x="2170430" y="1948180"/>
                    <a:pt x="2175510" y="1949450"/>
                    <a:pt x="2181860" y="1949450"/>
                  </a:cubicBezTo>
                  <a:cubicBezTo>
                    <a:pt x="2184400" y="1948180"/>
                    <a:pt x="2188210" y="1945640"/>
                    <a:pt x="2190750" y="1945640"/>
                  </a:cubicBezTo>
                  <a:cubicBezTo>
                    <a:pt x="2202180" y="1949450"/>
                    <a:pt x="2213610" y="1949450"/>
                    <a:pt x="2221230" y="1939290"/>
                  </a:cubicBezTo>
                  <a:cubicBezTo>
                    <a:pt x="2222500" y="1938020"/>
                    <a:pt x="2225040" y="1938020"/>
                    <a:pt x="2227580" y="1938020"/>
                  </a:cubicBezTo>
                  <a:lnTo>
                    <a:pt x="2237740" y="1938020"/>
                  </a:lnTo>
                  <a:cubicBezTo>
                    <a:pt x="2249170" y="1935480"/>
                    <a:pt x="2259330" y="1932940"/>
                    <a:pt x="2270760" y="1931670"/>
                  </a:cubicBezTo>
                  <a:cubicBezTo>
                    <a:pt x="2275840" y="1930400"/>
                    <a:pt x="2282190" y="1932940"/>
                    <a:pt x="2287270" y="1934210"/>
                  </a:cubicBezTo>
                  <a:cubicBezTo>
                    <a:pt x="2292350" y="1935480"/>
                    <a:pt x="2297430" y="1935480"/>
                    <a:pt x="2302510" y="1935480"/>
                  </a:cubicBezTo>
                  <a:cubicBezTo>
                    <a:pt x="2308860" y="1935480"/>
                    <a:pt x="2313940" y="1932940"/>
                    <a:pt x="2320290" y="1932940"/>
                  </a:cubicBezTo>
                  <a:cubicBezTo>
                    <a:pt x="2325370" y="1931670"/>
                    <a:pt x="2331720" y="1931670"/>
                    <a:pt x="2336800" y="1930400"/>
                  </a:cubicBezTo>
                  <a:cubicBezTo>
                    <a:pt x="2348230" y="1927860"/>
                    <a:pt x="2358390" y="1925320"/>
                    <a:pt x="2369820" y="1924050"/>
                  </a:cubicBezTo>
                  <a:cubicBezTo>
                    <a:pt x="2377440" y="1880870"/>
                    <a:pt x="2376170" y="1830070"/>
                    <a:pt x="2376170" y="1778000"/>
                  </a:cubicBezTo>
                  <a:close/>
                </a:path>
              </a:pathLst>
            </a:custGeom>
            <a:solidFill>
              <a:srgbClr val="FF3392"/>
            </a:solidFill>
          </p:spPr>
        </p:sp>
      </p:grpSp>
      <p:grpSp>
        <p:nvGrpSpPr>
          <p:cNvPr id="13" name="Group 13"/>
          <p:cNvGrpSpPr>
            <a:grpSpLocks noChangeAspect="1"/>
          </p:cNvGrpSpPr>
          <p:nvPr/>
        </p:nvGrpSpPr>
        <p:grpSpPr>
          <a:xfrm>
            <a:off x="7205275" y="8979497"/>
            <a:ext cx="11479985" cy="9724223"/>
            <a:chOff x="0" y="0"/>
            <a:chExt cx="2374900" cy="2011680"/>
          </a:xfrm>
        </p:grpSpPr>
        <p:sp>
          <p:nvSpPr>
            <p:cNvPr id="14" name="Freeform 14"/>
            <p:cNvSpPr/>
            <p:nvPr/>
          </p:nvSpPr>
          <p:spPr>
            <a:xfrm>
              <a:off x="-2540" y="-2540"/>
              <a:ext cx="2377441" cy="2009140"/>
            </a:xfrm>
            <a:custGeom>
              <a:avLst/>
              <a:gdLst/>
              <a:ahLst/>
              <a:cxnLst/>
              <a:rect l="l" t="t" r="r" b="b"/>
              <a:pathLst>
                <a:path w="2377441" h="2009140">
                  <a:moveTo>
                    <a:pt x="2376170" y="1778000"/>
                  </a:moveTo>
                  <a:cubicBezTo>
                    <a:pt x="2374900" y="1276350"/>
                    <a:pt x="2359660" y="598170"/>
                    <a:pt x="2359660" y="97790"/>
                  </a:cubicBezTo>
                  <a:cubicBezTo>
                    <a:pt x="2359660" y="90170"/>
                    <a:pt x="2360930" y="82550"/>
                    <a:pt x="2360930" y="76200"/>
                  </a:cubicBezTo>
                  <a:cubicBezTo>
                    <a:pt x="2359660" y="74930"/>
                    <a:pt x="2358390" y="74930"/>
                    <a:pt x="2357120" y="73660"/>
                  </a:cubicBezTo>
                  <a:cubicBezTo>
                    <a:pt x="2357120" y="73660"/>
                    <a:pt x="2355850" y="74930"/>
                    <a:pt x="2355850" y="76200"/>
                  </a:cubicBezTo>
                  <a:cubicBezTo>
                    <a:pt x="2353310" y="82550"/>
                    <a:pt x="2348230" y="82550"/>
                    <a:pt x="2343150" y="82550"/>
                  </a:cubicBezTo>
                  <a:cubicBezTo>
                    <a:pt x="2336800" y="81280"/>
                    <a:pt x="2330450" y="74930"/>
                    <a:pt x="2322830" y="77470"/>
                  </a:cubicBezTo>
                  <a:cubicBezTo>
                    <a:pt x="2320290" y="78740"/>
                    <a:pt x="2315210" y="76200"/>
                    <a:pt x="2313940" y="73660"/>
                  </a:cubicBezTo>
                  <a:cubicBezTo>
                    <a:pt x="2310130" y="68580"/>
                    <a:pt x="2305050" y="68580"/>
                    <a:pt x="2299970" y="71120"/>
                  </a:cubicBezTo>
                  <a:cubicBezTo>
                    <a:pt x="2297430" y="72390"/>
                    <a:pt x="2294890" y="71120"/>
                    <a:pt x="2292350" y="71120"/>
                  </a:cubicBezTo>
                  <a:cubicBezTo>
                    <a:pt x="2288540" y="71120"/>
                    <a:pt x="2283460" y="69850"/>
                    <a:pt x="2279650" y="68580"/>
                  </a:cubicBezTo>
                  <a:cubicBezTo>
                    <a:pt x="2278380" y="68580"/>
                    <a:pt x="2275840" y="67310"/>
                    <a:pt x="2274570" y="67310"/>
                  </a:cubicBezTo>
                  <a:cubicBezTo>
                    <a:pt x="2270760" y="66040"/>
                    <a:pt x="2266950" y="62230"/>
                    <a:pt x="2263140" y="67310"/>
                  </a:cubicBezTo>
                  <a:cubicBezTo>
                    <a:pt x="2263140" y="67310"/>
                    <a:pt x="2260600" y="67310"/>
                    <a:pt x="2259330" y="66040"/>
                  </a:cubicBezTo>
                  <a:cubicBezTo>
                    <a:pt x="2258060" y="63500"/>
                    <a:pt x="2256790" y="59690"/>
                    <a:pt x="2255520" y="57150"/>
                  </a:cubicBezTo>
                  <a:cubicBezTo>
                    <a:pt x="2252980" y="53340"/>
                    <a:pt x="2252980" y="46990"/>
                    <a:pt x="2249170" y="44450"/>
                  </a:cubicBezTo>
                  <a:cubicBezTo>
                    <a:pt x="2246630" y="43180"/>
                    <a:pt x="2245360" y="41910"/>
                    <a:pt x="2244090" y="39370"/>
                  </a:cubicBezTo>
                  <a:cubicBezTo>
                    <a:pt x="2244090" y="38100"/>
                    <a:pt x="2241550" y="36830"/>
                    <a:pt x="2241550" y="35560"/>
                  </a:cubicBezTo>
                  <a:lnTo>
                    <a:pt x="2237740" y="31750"/>
                  </a:lnTo>
                  <a:cubicBezTo>
                    <a:pt x="2236470" y="29210"/>
                    <a:pt x="2235200" y="25400"/>
                    <a:pt x="2232660" y="24130"/>
                  </a:cubicBezTo>
                  <a:cubicBezTo>
                    <a:pt x="2227580" y="20320"/>
                    <a:pt x="2226310" y="15240"/>
                    <a:pt x="2228850" y="8890"/>
                  </a:cubicBezTo>
                  <a:cubicBezTo>
                    <a:pt x="2225040" y="7620"/>
                    <a:pt x="2222500" y="5080"/>
                    <a:pt x="2218690" y="5080"/>
                  </a:cubicBezTo>
                  <a:cubicBezTo>
                    <a:pt x="2203450" y="6350"/>
                    <a:pt x="2186940" y="8890"/>
                    <a:pt x="2171700" y="10160"/>
                  </a:cubicBezTo>
                  <a:cubicBezTo>
                    <a:pt x="2169160" y="10160"/>
                    <a:pt x="2165350" y="11430"/>
                    <a:pt x="2164080" y="12700"/>
                  </a:cubicBezTo>
                  <a:cubicBezTo>
                    <a:pt x="2153920" y="19050"/>
                    <a:pt x="2143760" y="13970"/>
                    <a:pt x="2133600" y="12700"/>
                  </a:cubicBezTo>
                  <a:cubicBezTo>
                    <a:pt x="2125980" y="12700"/>
                    <a:pt x="2118360" y="8890"/>
                    <a:pt x="2110740" y="7620"/>
                  </a:cubicBezTo>
                  <a:cubicBezTo>
                    <a:pt x="2101850" y="6350"/>
                    <a:pt x="2094230" y="7620"/>
                    <a:pt x="2085340" y="6350"/>
                  </a:cubicBezTo>
                  <a:cubicBezTo>
                    <a:pt x="2084070" y="6350"/>
                    <a:pt x="2082800" y="5080"/>
                    <a:pt x="2081530" y="3810"/>
                  </a:cubicBezTo>
                  <a:cubicBezTo>
                    <a:pt x="2078990" y="0"/>
                    <a:pt x="2073910" y="1270"/>
                    <a:pt x="2071370" y="2540"/>
                  </a:cubicBezTo>
                  <a:cubicBezTo>
                    <a:pt x="2067560" y="5080"/>
                    <a:pt x="2066290" y="8890"/>
                    <a:pt x="2063750" y="12700"/>
                  </a:cubicBezTo>
                  <a:cubicBezTo>
                    <a:pt x="2057400" y="13970"/>
                    <a:pt x="2048510" y="15240"/>
                    <a:pt x="2042160" y="19050"/>
                  </a:cubicBezTo>
                  <a:cubicBezTo>
                    <a:pt x="2037080" y="21590"/>
                    <a:pt x="2034540" y="22860"/>
                    <a:pt x="2030730" y="20320"/>
                  </a:cubicBezTo>
                  <a:lnTo>
                    <a:pt x="2029460" y="21590"/>
                  </a:lnTo>
                  <a:cubicBezTo>
                    <a:pt x="2032000" y="24130"/>
                    <a:pt x="2033270" y="27940"/>
                    <a:pt x="2035810" y="30480"/>
                  </a:cubicBezTo>
                  <a:cubicBezTo>
                    <a:pt x="2032000" y="31750"/>
                    <a:pt x="2026920" y="34290"/>
                    <a:pt x="2024380" y="33020"/>
                  </a:cubicBezTo>
                  <a:cubicBezTo>
                    <a:pt x="2018030" y="31750"/>
                    <a:pt x="2015490" y="34290"/>
                    <a:pt x="2010410" y="36830"/>
                  </a:cubicBezTo>
                  <a:cubicBezTo>
                    <a:pt x="2005330" y="40640"/>
                    <a:pt x="1998980" y="43180"/>
                    <a:pt x="1993900" y="45720"/>
                  </a:cubicBezTo>
                  <a:cubicBezTo>
                    <a:pt x="1992630" y="45720"/>
                    <a:pt x="1991360" y="45720"/>
                    <a:pt x="1990090" y="44450"/>
                  </a:cubicBezTo>
                  <a:cubicBezTo>
                    <a:pt x="1988820" y="44450"/>
                    <a:pt x="1987550" y="43180"/>
                    <a:pt x="1987550" y="43180"/>
                  </a:cubicBezTo>
                  <a:cubicBezTo>
                    <a:pt x="1981200" y="45720"/>
                    <a:pt x="1974850" y="48260"/>
                    <a:pt x="1968500" y="45720"/>
                  </a:cubicBezTo>
                  <a:cubicBezTo>
                    <a:pt x="1967230" y="45720"/>
                    <a:pt x="1967230" y="46990"/>
                    <a:pt x="1965960" y="46990"/>
                  </a:cubicBezTo>
                  <a:cubicBezTo>
                    <a:pt x="1958340" y="49530"/>
                    <a:pt x="1953260" y="58420"/>
                    <a:pt x="1943100" y="58420"/>
                  </a:cubicBezTo>
                  <a:cubicBezTo>
                    <a:pt x="1935480" y="58420"/>
                    <a:pt x="1927860" y="64770"/>
                    <a:pt x="1920240" y="64770"/>
                  </a:cubicBezTo>
                  <a:cubicBezTo>
                    <a:pt x="1911350" y="66040"/>
                    <a:pt x="1903730" y="68580"/>
                    <a:pt x="1896110" y="72390"/>
                  </a:cubicBezTo>
                  <a:cubicBezTo>
                    <a:pt x="1893570" y="73660"/>
                    <a:pt x="1891030" y="73660"/>
                    <a:pt x="1889760" y="73660"/>
                  </a:cubicBezTo>
                  <a:cubicBezTo>
                    <a:pt x="1883410" y="71120"/>
                    <a:pt x="1879600" y="74930"/>
                    <a:pt x="1877060" y="78740"/>
                  </a:cubicBezTo>
                  <a:cubicBezTo>
                    <a:pt x="1870710" y="87630"/>
                    <a:pt x="1860550" y="90170"/>
                    <a:pt x="1851660" y="92710"/>
                  </a:cubicBezTo>
                  <a:cubicBezTo>
                    <a:pt x="1840230" y="95250"/>
                    <a:pt x="1828800" y="96520"/>
                    <a:pt x="1817370" y="97790"/>
                  </a:cubicBezTo>
                  <a:cubicBezTo>
                    <a:pt x="1816100" y="97790"/>
                    <a:pt x="1814830" y="101600"/>
                    <a:pt x="1812290" y="102870"/>
                  </a:cubicBezTo>
                  <a:cubicBezTo>
                    <a:pt x="1811020" y="102870"/>
                    <a:pt x="1809750" y="101600"/>
                    <a:pt x="1809750" y="101600"/>
                  </a:cubicBezTo>
                  <a:cubicBezTo>
                    <a:pt x="1803400" y="109220"/>
                    <a:pt x="1799590" y="120650"/>
                    <a:pt x="1786890" y="119380"/>
                  </a:cubicBezTo>
                  <a:lnTo>
                    <a:pt x="1785620" y="119380"/>
                  </a:lnTo>
                  <a:cubicBezTo>
                    <a:pt x="1775460" y="125730"/>
                    <a:pt x="1765300" y="123190"/>
                    <a:pt x="1756410" y="120650"/>
                  </a:cubicBezTo>
                  <a:cubicBezTo>
                    <a:pt x="1753870" y="120650"/>
                    <a:pt x="1750060" y="118110"/>
                    <a:pt x="1748790" y="115570"/>
                  </a:cubicBezTo>
                  <a:cubicBezTo>
                    <a:pt x="1744980" y="107950"/>
                    <a:pt x="1734820" y="105410"/>
                    <a:pt x="1727200" y="107950"/>
                  </a:cubicBezTo>
                  <a:cubicBezTo>
                    <a:pt x="1720850" y="110490"/>
                    <a:pt x="1714500" y="111760"/>
                    <a:pt x="1708150" y="114300"/>
                  </a:cubicBezTo>
                  <a:cubicBezTo>
                    <a:pt x="1697990" y="116840"/>
                    <a:pt x="1689100" y="118110"/>
                    <a:pt x="1678940" y="113030"/>
                  </a:cubicBezTo>
                  <a:cubicBezTo>
                    <a:pt x="1668780" y="107950"/>
                    <a:pt x="1661160" y="111760"/>
                    <a:pt x="1656080" y="123190"/>
                  </a:cubicBezTo>
                  <a:cubicBezTo>
                    <a:pt x="1652270" y="130810"/>
                    <a:pt x="1642109" y="132080"/>
                    <a:pt x="1635759" y="125730"/>
                  </a:cubicBezTo>
                  <a:cubicBezTo>
                    <a:pt x="1631949" y="121920"/>
                    <a:pt x="1629409" y="123190"/>
                    <a:pt x="1625599" y="125730"/>
                  </a:cubicBezTo>
                  <a:lnTo>
                    <a:pt x="1617979" y="133350"/>
                  </a:lnTo>
                  <a:cubicBezTo>
                    <a:pt x="1616709" y="134620"/>
                    <a:pt x="1614169" y="134620"/>
                    <a:pt x="1612899" y="134620"/>
                  </a:cubicBezTo>
                  <a:lnTo>
                    <a:pt x="1605279" y="134620"/>
                  </a:lnTo>
                  <a:cubicBezTo>
                    <a:pt x="1600199" y="134620"/>
                    <a:pt x="1595119" y="133350"/>
                    <a:pt x="1590040" y="132080"/>
                  </a:cubicBezTo>
                  <a:cubicBezTo>
                    <a:pt x="1583690" y="130810"/>
                    <a:pt x="1578609" y="127000"/>
                    <a:pt x="1572259" y="125730"/>
                  </a:cubicBezTo>
                  <a:cubicBezTo>
                    <a:pt x="1562099" y="124460"/>
                    <a:pt x="1559559" y="115570"/>
                    <a:pt x="1555749" y="109220"/>
                  </a:cubicBezTo>
                  <a:cubicBezTo>
                    <a:pt x="1553209" y="105410"/>
                    <a:pt x="1548129" y="100330"/>
                    <a:pt x="1543049" y="101600"/>
                  </a:cubicBezTo>
                  <a:cubicBezTo>
                    <a:pt x="1537969" y="104140"/>
                    <a:pt x="1532889" y="101600"/>
                    <a:pt x="1529079" y="100330"/>
                  </a:cubicBezTo>
                  <a:cubicBezTo>
                    <a:pt x="1527809" y="100330"/>
                    <a:pt x="1525269" y="99060"/>
                    <a:pt x="1523999" y="99060"/>
                  </a:cubicBezTo>
                  <a:cubicBezTo>
                    <a:pt x="1515109" y="96520"/>
                    <a:pt x="1508759" y="101600"/>
                    <a:pt x="1502409" y="107950"/>
                  </a:cubicBezTo>
                  <a:lnTo>
                    <a:pt x="1497329" y="113030"/>
                  </a:lnTo>
                  <a:cubicBezTo>
                    <a:pt x="1496059" y="114300"/>
                    <a:pt x="1496059" y="116840"/>
                    <a:pt x="1494790" y="118110"/>
                  </a:cubicBezTo>
                  <a:cubicBezTo>
                    <a:pt x="1487170" y="124460"/>
                    <a:pt x="1479550" y="121920"/>
                    <a:pt x="1470659" y="118110"/>
                  </a:cubicBezTo>
                  <a:cubicBezTo>
                    <a:pt x="1463040" y="114300"/>
                    <a:pt x="1454149" y="118110"/>
                    <a:pt x="1451609" y="125730"/>
                  </a:cubicBezTo>
                  <a:cubicBezTo>
                    <a:pt x="1450340" y="130810"/>
                    <a:pt x="1449070" y="134620"/>
                    <a:pt x="1442720" y="137160"/>
                  </a:cubicBezTo>
                  <a:cubicBezTo>
                    <a:pt x="1436370" y="140970"/>
                    <a:pt x="1428750" y="143510"/>
                    <a:pt x="1427480" y="152400"/>
                  </a:cubicBezTo>
                  <a:cubicBezTo>
                    <a:pt x="1427480" y="153670"/>
                    <a:pt x="1426210" y="154940"/>
                    <a:pt x="1424940" y="154940"/>
                  </a:cubicBezTo>
                  <a:cubicBezTo>
                    <a:pt x="1421130" y="156210"/>
                    <a:pt x="1418590" y="157480"/>
                    <a:pt x="1414780" y="158750"/>
                  </a:cubicBezTo>
                  <a:lnTo>
                    <a:pt x="1403350" y="158750"/>
                  </a:lnTo>
                  <a:cubicBezTo>
                    <a:pt x="1395730" y="157480"/>
                    <a:pt x="1388110" y="154940"/>
                    <a:pt x="1380490" y="153670"/>
                  </a:cubicBezTo>
                  <a:cubicBezTo>
                    <a:pt x="1371600" y="152400"/>
                    <a:pt x="1363979" y="157480"/>
                    <a:pt x="1355090" y="158750"/>
                  </a:cubicBezTo>
                  <a:lnTo>
                    <a:pt x="1353820" y="160020"/>
                  </a:lnTo>
                  <a:cubicBezTo>
                    <a:pt x="1351280" y="163830"/>
                    <a:pt x="1347470" y="162560"/>
                    <a:pt x="1344930" y="160020"/>
                  </a:cubicBezTo>
                  <a:cubicBezTo>
                    <a:pt x="1339850" y="154940"/>
                    <a:pt x="1330960" y="153670"/>
                    <a:pt x="1324610" y="156210"/>
                  </a:cubicBezTo>
                  <a:cubicBezTo>
                    <a:pt x="1316990" y="160020"/>
                    <a:pt x="1309370" y="162560"/>
                    <a:pt x="1301750" y="165100"/>
                  </a:cubicBezTo>
                  <a:cubicBezTo>
                    <a:pt x="1299210" y="165100"/>
                    <a:pt x="1296670" y="163830"/>
                    <a:pt x="1295400" y="163830"/>
                  </a:cubicBezTo>
                  <a:cubicBezTo>
                    <a:pt x="1292860" y="163830"/>
                    <a:pt x="1289050" y="162560"/>
                    <a:pt x="1287780" y="163830"/>
                  </a:cubicBezTo>
                  <a:cubicBezTo>
                    <a:pt x="1277620" y="171450"/>
                    <a:pt x="1267460" y="168910"/>
                    <a:pt x="1258570" y="163830"/>
                  </a:cubicBezTo>
                  <a:cubicBezTo>
                    <a:pt x="1253490" y="161290"/>
                    <a:pt x="1245870" y="158750"/>
                    <a:pt x="1243330" y="151130"/>
                  </a:cubicBezTo>
                  <a:cubicBezTo>
                    <a:pt x="1242060" y="146050"/>
                    <a:pt x="1236980" y="140970"/>
                    <a:pt x="1233170" y="137160"/>
                  </a:cubicBezTo>
                  <a:cubicBezTo>
                    <a:pt x="1226820" y="130810"/>
                    <a:pt x="1220470" y="121920"/>
                    <a:pt x="1209040" y="121920"/>
                  </a:cubicBezTo>
                  <a:cubicBezTo>
                    <a:pt x="1206500" y="121920"/>
                    <a:pt x="1203959" y="116840"/>
                    <a:pt x="1202690" y="118110"/>
                  </a:cubicBezTo>
                  <a:cubicBezTo>
                    <a:pt x="1197609" y="119380"/>
                    <a:pt x="1197609" y="116840"/>
                    <a:pt x="1195070" y="114300"/>
                  </a:cubicBezTo>
                  <a:cubicBezTo>
                    <a:pt x="1192530" y="111760"/>
                    <a:pt x="1188720" y="109220"/>
                    <a:pt x="1186180" y="105410"/>
                  </a:cubicBezTo>
                  <a:cubicBezTo>
                    <a:pt x="1182370" y="100330"/>
                    <a:pt x="1178560" y="93980"/>
                    <a:pt x="1174750" y="88900"/>
                  </a:cubicBezTo>
                  <a:cubicBezTo>
                    <a:pt x="1170940" y="83820"/>
                    <a:pt x="1168400" y="77470"/>
                    <a:pt x="1164590" y="72390"/>
                  </a:cubicBezTo>
                  <a:cubicBezTo>
                    <a:pt x="1163320" y="71120"/>
                    <a:pt x="1159509" y="69850"/>
                    <a:pt x="1158240" y="71120"/>
                  </a:cubicBezTo>
                  <a:lnTo>
                    <a:pt x="1143000" y="78740"/>
                  </a:lnTo>
                  <a:cubicBezTo>
                    <a:pt x="1140460" y="80010"/>
                    <a:pt x="1139190" y="82550"/>
                    <a:pt x="1137920" y="85090"/>
                  </a:cubicBezTo>
                  <a:lnTo>
                    <a:pt x="1136650" y="83820"/>
                  </a:lnTo>
                  <a:cubicBezTo>
                    <a:pt x="1137920" y="80010"/>
                    <a:pt x="1139190" y="76200"/>
                    <a:pt x="1140460" y="74930"/>
                  </a:cubicBezTo>
                  <a:lnTo>
                    <a:pt x="1125220" y="71120"/>
                  </a:lnTo>
                  <a:cubicBezTo>
                    <a:pt x="1121410" y="69850"/>
                    <a:pt x="1115060" y="69850"/>
                    <a:pt x="1112520" y="69850"/>
                  </a:cubicBezTo>
                  <a:lnTo>
                    <a:pt x="1092200" y="69850"/>
                  </a:lnTo>
                  <a:cubicBezTo>
                    <a:pt x="1084580" y="69850"/>
                    <a:pt x="1078230" y="68580"/>
                    <a:pt x="1070610" y="69850"/>
                  </a:cubicBezTo>
                  <a:cubicBezTo>
                    <a:pt x="1065530" y="71120"/>
                    <a:pt x="1061720" y="68580"/>
                    <a:pt x="1057910" y="66040"/>
                  </a:cubicBezTo>
                  <a:cubicBezTo>
                    <a:pt x="1047750" y="58420"/>
                    <a:pt x="1037590" y="49530"/>
                    <a:pt x="1023620" y="53340"/>
                  </a:cubicBezTo>
                  <a:cubicBezTo>
                    <a:pt x="1022350" y="53340"/>
                    <a:pt x="1019810" y="52070"/>
                    <a:pt x="1018540" y="50800"/>
                  </a:cubicBezTo>
                  <a:cubicBezTo>
                    <a:pt x="1014730" y="49530"/>
                    <a:pt x="1012190" y="46990"/>
                    <a:pt x="1007110" y="44450"/>
                  </a:cubicBezTo>
                  <a:cubicBezTo>
                    <a:pt x="1007110" y="48260"/>
                    <a:pt x="1007110" y="49530"/>
                    <a:pt x="1008380" y="52070"/>
                  </a:cubicBezTo>
                  <a:cubicBezTo>
                    <a:pt x="1005840" y="54610"/>
                    <a:pt x="1004570" y="53340"/>
                    <a:pt x="1003300" y="52070"/>
                  </a:cubicBezTo>
                  <a:cubicBezTo>
                    <a:pt x="1002030" y="53340"/>
                    <a:pt x="1000760" y="55880"/>
                    <a:pt x="999490" y="55880"/>
                  </a:cubicBezTo>
                  <a:cubicBezTo>
                    <a:pt x="993140" y="58420"/>
                    <a:pt x="986790" y="59690"/>
                    <a:pt x="980440" y="62230"/>
                  </a:cubicBezTo>
                  <a:cubicBezTo>
                    <a:pt x="977900" y="63500"/>
                    <a:pt x="975360" y="64770"/>
                    <a:pt x="974090" y="66040"/>
                  </a:cubicBezTo>
                  <a:cubicBezTo>
                    <a:pt x="969010" y="69850"/>
                    <a:pt x="965200" y="76200"/>
                    <a:pt x="956310" y="74930"/>
                  </a:cubicBezTo>
                  <a:cubicBezTo>
                    <a:pt x="955040" y="74930"/>
                    <a:pt x="952500" y="77470"/>
                    <a:pt x="949960" y="77470"/>
                  </a:cubicBezTo>
                  <a:cubicBezTo>
                    <a:pt x="947420" y="78740"/>
                    <a:pt x="943610" y="78740"/>
                    <a:pt x="941070" y="80010"/>
                  </a:cubicBezTo>
                  <a:lnTo>
                    <a:pt x="938530" y="80010"/>
                  </a:lnTo>
                  <a:cubicBezTo>
                    <a:pt x="930910" y="82550"/>
                    <a:pt x="924560" y="85090"/>
                    <a:pt x="916940" y="86360"/>
                  </a:cubicBezTo>
                  <a:lnTo>
                    <a:pt x="911860" y="86360"/>
                  </a:lnTo>
                  <a:cubicBezTo>
                    <a:pt x="905510" y="86360"/>
                    <a:pt x="900430" y="85090"/>
                    <a:pt x="894080" y="85090"/>
                  </a:cubicBezTo>
                  <a:cubicBezTo>
                    <a:pt x="887730" y="85090"/>
                    <a:pt x="881380" y="87630"/>
                    <a:pt x="875030" y="87630"/>
                  </a:cubicBezTo>
                  <a:cubicBezTo>
                    <a:pt x="867410" y="87630"/>
                    <a:pt x="858520" y="87630"/>
                    <a:pt x="852170" y="82550"/>
                  </a:cubicBezTo>
                  <a:cubicBezTo>
                    <a:pt x="850900" y="81280"/>
                    <a:pt x="847090" y="81280"/>
                    <a:pt x="844550" y="82550"/>
                  </a:cubicBezTo>
                  <a:cubicBezTo>
                    <a:pt x="835660" y="83820"/>
                    <a:pt x="826770" y="85090"/>
                    <a:pt x="819150" y="87630"/>
                  </a:cubicBezTo>
                  <a:cubicBezTo>
                    <a:pt x="811530" y="90170"/>
                    <a:pt x="807720" y="87630"/>
                    <a:pt x="805180" y="81280"/>
                  </a:cubicBezTo>
                  <a:cubicBezTo>
                    <a:pt x="803910" y="78740"/>
                    <a:pt x="801370" y="76200"/>
                    <a:pt x="798830" y="73660"/>
                  </a:cubicBezTo>
                  <a:cubicBezTo>
                    <a:pt x="795020" y="71120"/>
                    <a:pt x="791210" y="67310"/>
                    <a:pt x="787400" y="67310"/>
                  </a:cubicBezTo>
                  <a:cubicBezTo>
                    <a:pt x="778510" y="67310"/>
                    <a:pt x="773430" y="62230"/>
                    <a:pt x="767080" y="58420"/>
                  </a:cubicBezTo>
                  <a:cubicBezTo>
                    <a:pt x="756920" y="52070"/>
                    <a:pt x="748030" y="44450"/>
                    <a:pt x="735330" y="45720"/>
                  </a:cubicBezTo>
                  <a:lnTo>
                    <a:pt x="735330" y="39370"/>
                  </a:lnTo>
                  <a:cubicBezTo>
                    <a:pt x="737870" y="39370"/>
                    <a:pt x="740410" y="39370"/>
                    <a:pt x="742950" y="38100"/>
                  </a:cubicBezTo>
                  <a:cubicBezTo>
                    <a:pt x="739140" y="35560"/>
                    <a:pt x="739140" y="31750"/>
                    <a:pt x="736600" y="29210"/>
                  </a:cubicBezTo>
                  <a:cubicBezTo>
                    <a:pt x="731520" y="25400"/>
                    <a:pt x="726440" y="24130"/>
                    <a:pt x="721360" y="21590"/>
                  </a:cubicBezTo>
                  <a:cubicBezTo>
                    <a:pt x="717550" y="20320"/>
                    <a:pt x="712470" y="20320"/>
                    <a:pt x="715010" y="26670"/>
                  </a:cubicBezTo>
                  <a:cubicBezTo>
                    <a:pt x="708660" y="27940"/>
                    <a:pt x="703580" y="27940"/>
                    <a:pt x="701040" y="30480"/>
                  </a:cubicBezTo>
                  <a:cubicBezTo>
                    <a:pt x="695960" y="34290"/>
                    <a:pt x="690880" y="31750"/>
                    <a:pt x="687070" y="29210"/>
                  </a:cubicBezTo>
                  <a:cubicBezTo>
                    <a:pt x="684530" y="27940"/>
                    <a:pt x="681990" y="26670"/>
                    <a:pt x="679450" y="27940"/>
                  </a:cubicBezTo>
                  <a:cubicBezTo>
                    <a:pt x="664210" y="35560"/>
                    <a:pt x="648970" y="31750"/>
                    <a:pt x="633730" y="31750"/>
                  </a:cubicBezTo>
                  <a:cubicBezTo>
                    <a:pt x="631190" y="31750"/>
                    <a:pt x="628650" y="30480"/>
                    <a:pt x="624840" y="30480"/>
                  </a:cubicBezTo>
                  <a:cubicBezTo>
                    <a:pt x="619760" y="29210"/>
                    <a:pt x="615950" y="26670"/>
                    <a:pt x="610870" y="25400"/>
                  </a:cubicBezTo>
                  <a:cubicBezTo>
                    <a:pt x="605790" y="24130"/>
                    <a:pt x="599440" y="22860"/>
                    <a:pt x="594360" y="21590"/>
                  </a:cubicBezTo>
                  <a:lnTo>
                    <a:pt x="590550" y="21590"/>
                  </a:lnTo>
                  <a:cubicBezTo>
                    <a:pt x="581660" y="21590"/>
                    <a:pt x="572770" y="22860"/>
                    <a:pt x="565150" y="22860"/>
                  </a:cubicBezTo>
                  <a:cubicBezTo>
                    <a:pt x="558800" y="22860"/>
                    <a:pt x="552450" y="20320"/>
                    <a:pt x="544830" y="19050"/>
                  </a:cubicBezTo>
                  <a:cubicBezTo>
                    <a:pt x="543560" y="8890"/>
                    <a:pt x="533400" y="11430"/>
                    <a:pt x="527050" y="6350"/>
                  </a:cubicBezTo>
                  <a:cubicBezTo>
                    <a:pt x="525780" y="5080"/>
                    <a:pt x="523240" y="6350"/>
                    <a:pt x="521970" y="6350"/>
                  </a:cubicBezTo>
                  <a:cubicBezTo>
                    <a:pt x="514350" y="5080"/>
                    <a:pt x="509270" y="8890"/>
                    <a:pt x="506730" y="15240"/>
                  </a:cubicBezTo>
                  <a:cubicBezTo>
                    <a:pt x="502920" y="21590"/>
                    <a:pt x="492760" y="24130"/>
                    <a:pt x="496570" y="34290"/>
                  </a:cubicBezTo>
                  <a:cubicBezTo>
                    <a:pt x="497840" y="35560"/>
                    <a:pt x="500380" y="36830"/>
                    <a:pt x="501650" y="39370"/>
                  </a:cubicBezTo>
                  <a:cubicBezTo>
                    <a:pt x="501650" y="43180"/>
                    <a:pt x="500380" y="45720"/>
                    <a:pt x="496570" y="44450"/>
                  </a:cubicBezTo>
                  <a:cubicBezTo>
                    <a:pt x="495300" y="44450"/>
                    <a:pt x="494030" y="46990"/>
                    <a:pt x="492760" y="48260"/>
                  </a:cubicBezTo>
                  <a:cubicBezTo>
                    <a:pt x="491490" y="49530"/>
                    <a:pt x="491490" y="52070"/>
                    <a:pt x="490220" y="52070"/>
                  </a:cubicBezTo>
                  <a:cubicBezTo>
                    <a:pt x="482600" y="54610"/>
                    <a:pt x="477520" y="60960"/>
                    <a:pt x="468630" y="59690"/>
                  </a:cubicBezTo>
                  <a:lnTo>
                    <a:pt x="466090" y="59690"/>
                  </a:lnTo>
                  <a:cubicBezTo>
                    <a:pt x="458470" y="66040"/>
                    <a:pt x="450850" y="64770"/>
                    <a:pt x="441960" y="63500"/>
                  </a:cubicBezTo>
                  <a:cubicBezTo>
                    <a:pt x="438150" y="62230"/>
                    <a:pt x="433070" y="63500"/>
                    <a:pt x="427990" y="63500"/>
                  </a:cubicBezTo>
                  <a:cubicBezTo>
                    <a:pt x="424180" y="63500"/>
                    <a:pt x="420370" y="63500"/>
                    <a:pt x="416560" y="60960"/>
                  </a:cubicBezTo>
                  <a:cubicBezTo>
                    <a:pt x="411480" y="58420"/>
                    <a:pt x="406400" y="54610"/>
                    <a:pt x="401320" y="52070"/>
                  </a:cubicBezTo>
                  <a:cubicBezTo>
                    <a:pt x="396240" y="49530"/>
                    <a:pt x="389890" y="49530"/>
                    <a:pt x="389890" y="40640"/>
                  </a:cubicBezTo>
                  <a:cubicBezTo>
                    <a:pt x="389890" y="39370"/>
                    <a:pt x="387350" y="38100"/>
                    <a:pt x="387350" y="36830"/>
                  </a:cubicBezTo>
                  <a:cubicBezTo>
                    <a:pt x="378460" y="44450"/>
                    <a:pt x="370840" y="50800"/>
                    <a:pt x="363220" y="57150"/>
                  </a:cubicBezTo>
                  <a:cubicBezTo>
                    <a:pt x="359410" y="60960"/>
                    <a:pt x="354330" y="66040"/>
                    <a:pt x="356870" y="72390"/>
                  </a:cubicBezTo>
                  <a:cubicBezTo>
                    <a:pt x="356870" y="73660"/>
                    <a:pt x="355600" y="74930"/>
                    <a:pt x="355600" y="76200"/>
                  </a:cubicBezTo>
                  <a:cubicBezTo>
                    <a:pt x="354330" y="78740"/>
                    <a:pt x="353060" y="81280"/>
                    <a:pt x="350520" y="82550"/>
                  </a:cubicBezTo>
                  <a:cubicBezTo>
                    <a:pt x="347980" y="86360"/>
                    <a:pt x="345440" y="90170"/>
                    <a:pt x="342900" y="95250"/>
                  </a:cubicBezTo>
                  <a:lnTo>
                    <a:pt x="335280" y="102870"/>
                  </a:lnTo>
                  <a:cubicBezTo>
                    <a:pt x="332740" y="106680"/>
                    <a:pt x="330200" y="110490"/>
                    <a:pt x="326390" y="113030"/>
                  </a:cubicBezTo>
                  <a:cubicBezTo>
                    <a:pt x="317500" y="120650"/>
                    <a:pt x="308610" y="128270"/>
                    <a:pt x="298450" y="135890"/>
                  </a:cubicBezTo>
                  <a:cubicBezTo>
                    <a:pt x="293370" y="140970"/>
                    <a:pt x="287020" y="144780"/>
                    <a:pt x="281940" y="149860"/>
                  </a:cubicBezTo>
                  <a:cubicBezTo>
                    <a:pt x="273050" y="157480"/>
                    <a:pt x="262890" y="163830"/>
                    <a:pt x="257810" y="175260"/>
                  </a:cubicBezTo>
                  <a:cubicBezTo>
                    <a:pt x="257810" y="176530"/>
                    <a:pt x="255270" y="177800"/>
                    <a:pt x="254000" y="179070"/>
                  </a:cubicBezTo>
                  <a:cubicBezTo>
                    <a:pt x="247650" y="184150"/>
                    <a:pt x="237490" y="184150"/>
                    <a:pt x="237490" y="194310"/>
                  </a:cubicBezTo>
                  <a:cubicBezTo>
                    <a:pt x="227330" y="194310"/>
                    <a:pt x="222250" y="201930"/>
                    <a:pt x="217170" y="208280"/>
                  </a:cubicBezTo>
                  <a:cubicBezTo>
                    <a:pt x="213360" y="213360"/>
                    <a:pt x="209550" y="219710"/>
                    <a:pt x="204470" y="223520"/>
                  </a:cubicBezTo>
                  <a:cubicBezTo>
                    <a:pt x="199390" y="226060"/>
                    <a:pt x="193040" y="224790"/>
                    <a:pt x="186690" y="224790"/>
                  </a:cubicBezTo>
                  <a:cubicBezTo>
                    <a:pt x="184150" y="224790"/>
                    <a:pt x="181610" y="224790"/>
                    <a:pt x="181610" y="226060"/>
                  </a:cubicBezTo>
                  <a:cubicBezTo>
                    <a:pt x="176530" y="231140"/>
                    <a:pt x="170180" y="234950"/>
                    <a:pt x="166370" y="241300"/>
                  </a:cubicBezTo>
                  <a:cubicBezTo>
                    <a:pt x="162560" y="247650"/>
                    <a:pt x="158750" y="251460"/>
                    <a:pt x="152400" y="252730"/>
                  </a:cubicBezTo>
                  <a:cubicBezTo>
                    <a:pt x="146050" y="254000"/>
                    <a:pt x="139700" y="260350"/>
                    <a:pt x="130810" y="256540"/>
                  </a:cubicBezTo>
                  <a:cubicBezTo>
                    <a:pt x="123190" y="254000"/>
                    <a:pt x="114300" y="256540"/>
                    <a:pt x="109220" y="251460"/>
                  </a:cubicBezTo>
                  <a:cubicBezTo>
                    <a:pt x="99060" y="252730"/>
                    <a:pt x="91440" y="255270"/>
                    <a:pt x="82550" y="256540"/>
                  </a:cubicBezTo>
                  <a:cubicBezTo>
                    <a:pt x="72390" y="259080"/>
                    <a:pt x="60960" y="257810"/>
                    <a:pt x="52070" y="265430"/>
                  </a:cubicBezTo>
                  <a:cubicBezTo>
                    <a:pt x="44450" y="271780"/>
                    <a:pt x="38100" y="278130"/>
                    <a:pt x="26670" y="276860"/>
                  </a:cubicBezTo>
                  <a:cubicBezTo>
                    <a:pt x="27940" y="284480"/>
                    <a:pt x="29210" y="290830"/>
                    <a:pt x="30480" y="298450"/>
                  </a:cubicBezTo>
                  <a:cubicBezTo>
                    <a:pt x="33020" y="318770"/>
                    <a:pt x="35560" y="339090"/>
                    <a:pt x="36830" y="359410"/>
                  </a:cubicBezTo>
                  <a:cubicBezTo>
                    <a:pt x="40640" y="384810"/>
                    <a:pt x="41910" y="408940"/>
                    <a:pt x="39370" y="433070"/>
                  </a:cubicBezTo>
                  <a:cubicBezTo>
                    <a:pt x="36830" y="467360"/>
                    <a:pt x="25400" y="1640840"/>
                    <a:pt x="13970" y="1672590"/>
                  </a:cubicBezTo>
                  <a:lnTo>
                    <a:pt x="2540" y="1699260"/>
                  </a:lnTo>
                  <a:cubicBezTo>
                    <a:pt x="0" y="1705610"/>
                    <a:pt x="3810" y="1709420"/>
                    <a:pt x="10160" y="1710690"/>
                  </a:cubicBezTo>
                  <a:cubicBezTo>
                    <a:pt x="17780" y="1711960"/>
                    <a:pt x="20320" y="1717040"/>
                    <a:pt x="22860" y="1723390"/>
                  </a:cubicBezTo>
                  <a:cubicBezTo>
                    <a:pt x="25400" y="1733550"/>
                    <a:pt x="21590" y="1743710"/>
                    <a:pt x="26670" y="1753870"/>
                  </a:cubicBezTo>
                  <a:cubicBezTo>
                    <a:pt x="29210" y="1758950"/>
                    <a:pt x="26670" y="1767840"/>
                    <a:pt x="25400" y="1775460"/>
                  </a:cubicBezTo>
                  <a:cubicBezTo>
                    <a:pt x="24130" y="1785620"/>
                    <a:pt x="26670" y="1795780"/>
                    <a:pt x="30480" y="1804670"/>
                  </a:cubicBezTo>
                  <a:cubicBezTo>
                    <a:pt x="39370" y="1819910"/>
                    <a:pt x="40640" y="1837690"/>
                    <a:pt x="40640" y="1854200"/>
                  </a:cubicBezTo>
                  <a:cubicBezTo>
                    <a:pt x="40640" y="1858010"/>
                    <a:pt x="41910" y="1861820"/>
                    <a:pt x="43180" y="1864360"/>
                  </a:cubicBezTo>
                  <a:cubicBezTo>
                    <a:pt x="45720" y="1866900"/>
                    <a:pt x="50800" y="1869440"/>
                    <a:pt x="55880" y="1870710"/>
                  </a:cubicBezTo>
                  <a:lnTo>
                    <a:pt x="86360" y="1885950"/>
                  </a:lnTo>
                  <a:cubicBezTo>
                    <a:pt x="100330" y="1893570"/>
                    <a:pt x="111760" y="1892300"/>
                    <a:pt x="124460" y="1883410"/>
                  </a:cubicBezTo>
                  <a:cubicBezTo>
                    <a:pt x="125730" y="1882140"/>
                    <a:pt x="129540" y="1880870"/>
                    <a:pt x="130810" y="1880870"/>
                  </a:cubicBezTo>
                  <a:cubicBezTo>
                    <a:pt x="139700" y="1882140"/>
                    <a:pt x="148590" y="1882140"/>
                    <a:pt x="156210" y="1889760"/>
                  </a:cubicBezTo>
                  <a:cubicBezTo>
                    <a:pt x="165100" y="1897380"/>
                    <a:pt x="177800" y="1902460"/>
                    <a:pt x="187960" y="1908810"/>
                  </a:cubicBezTo>
                  <a:cubicBezTo>
                    <a:pt x="194310" y="1912620"/>
                    <a:pt x="201930" y="1917700"/>
                    <a:pt x="205740" y="1922780"/>
                  </a:cubicBezTo>
                  <a:cubicBezTo>
                    <a:pt x="208280" y="1925320"/>
                    <a:pt x="210820" y="1927860"/>
                    <a:pt x="213360" y="1929130"/>
                  </a:cubicBezTo>
                  <a:cubicBezTo>
                    <a:pt x="227330" y="1934210"/>
                    <a:pt x="234950" y="1946910"/>
                    <a:pt x="243840" y="1957070"/>
                  </a:cubicBezTo>
                  <a:cubicBezTo>
                    <a:pt x="251460" y="1965960"/>
                    <a:pt x="261620" y="1971040"/>
                    <a:pt x="273050" y="1972310"/>
                  </a:cubicBezTo>
                  <a:cubicBezTo>
                    <a:pt x="285750" y="1974850"/>
                    <a:pt x="298450" y="1976120"/>
                    <a:pt x="311150" y="1978660"/>
                  </a:cubicBezTo>
                  <a:cubicBezTo>
                    <a:pt x="316230" y="1979930"/>
                    <a:pt x="322580" y="1981200"/>
                    <a:pt x="327660" y="1983740"/>
                  </a:cubicBezTo>
                  <a:cubicBezTo>
                    <a:pt x="334010" y="1986280"/>
                    <a:pt x="340360" y="1986280"/>
                    <a:pt x="345440" y="1990090"/>
                  </a:cubicBezTo>
                  <a:cubicBezTo>
                    <a:pt x="353060" y="1996440"/>
                    <a:pt x="360680" y="2000250"/>
                    <a:pt x="370840" y="1997710"/>
                  </a:cubicBezTo>
                  <a:cubicBezTo>
                    <a:pt x="374650" y="1996440"/>
                    <a:pt x="379730" y="1998980"/>
                    <a:pt x="383540" y="2000250"/>
                  </a:cubicBezTo>
                  <a:cubicBezTo>
                    <a:pt x="384810" y="2000250"/>
                    <a:pt x="386080" y="2001520"/>
                    <a:pt x="387350" y="2001520"/>
                  </a:cubicBezTo>
                  <a:cubicBezTo>
                    <a:pt x="401320" y="2002790"/>
                    <a:pt x="414020" y="2000250"/>
                    <a:pt x="426720" y="1997710"/>
                  </a:cubicBezTo>
                  <a:cubicBezTo>
                    <a:pt x="431800" y="1996440"/>
                    <a:pt x="436880" y="1995170"/>
                    <a:pt x="441960" y="1992630"/>
                  </a:cubicBezTo>
                  <a:cubicBezTo>
                    <a:pt x="455930" y="1986280"/>
                    <a:pt x="469900" y="1979930"/>
                    <a:pt x="482600" y="1972310"/>
                  </a:cubicBezTo>
                  <a:cubicBezTo>
                    <a:pt x="491490" y="1967230"/>
                    <a:pt x="500380" y="1962150"/>
                    <a:pt x="510540" y="1967230"/>
                  </a:cubicBezTo>
                  <a:lnTo>
                    <a:pt x="515620" y="1967230"/>
                  </a:lnTo>
                  <a:cubicBezTo>
                    <a:pt x="524510" y="1967230"/>
                    <a:pt x="533400" y="1965960"/>
                    <a:pt x="541020" y="1964690"/>
                  </a:cubicBezTo>
                  <a:cubicBezTo>
                    <a:pt x="542290" y="1964690"/>
                    <a:pt x="544830" y="1964690"/>
                    <a:pt x="544830" y="1963420"/>
                  </a:cubicBezTo>
                  <a:cubicBezTo>
                    <a:pt x="548640" y="1958340"/>
                    <a:pt x="554990" y="1958340"/>
                    <a:pt x="561340" y="1957070"/>
                  </a:cubicBezTo>
                  <a:cubicBezTo>
                    <a:pt x="571500" y="1955800"/>
                    <a:pt x="581660" y="1955800"/>
                    <a:pt x="589280" y="1949450"/>
                  </a:cubicBezTo>
                  <a:cubicBezTo>
                    <a:pt x="596900" y="1944370"/>
                    <a:pt x="604520" y="1943100"/>
                    <a:pt x="613410" y="1941830"/>
                  </a:cubicBezTo>
                  <a:cubicBezTo>
                    <a:pt x="614680" y="1941830"/>
                    <a:pt x="617220" y="1940560"/>
                    <a:pt x="618490" y="1940560"/>
                  </a:cubicBezTo>
                  <a:cubicBezTo>
                    <a:pt x="624840" y="1939290"/>
                    <a:pt x="631190" y="1935480"/>
                    <a:pt x="636270" y="1936750"/>
                  </a:cubicBezTo>
                  <a:cubicBezTo>
                    <a:pt x="647700" y="1939290"/>
                    <a:pt x="652780" y="1935480"/>
                    <a:pt x="660400" y="1925320"/>
                  </a:cubicBezTo>
                  <a:cubicBezTo>
                    <a:pt x="661670" y="1922780"/>
                    <a:pt x="665480" y="1921510"/>
                    <a:pt x="668020" y="1920240"/>
                  </a:cubicBezTo>
                  <a:cubicBezTo>
                    <a:pt x="674370" y="1918970"/>
                    <a:pt x="680720" y="1920240"/>
                    <a:pt x="687070" y="1918970"/>
                  </a:cubicBezTo>
                  <a:cubicBezTo>
                    <a:pt x="690880" y="1918970"/>
                    <a:pt x="694690" y="1915160"/>
                    <a:pt x="697230" y="1915160"/>
                  </a:cubicBezTo>
                  <a:cubicBezTo>
                    <a:pt x="707390" y="1916430"/>
                    <a:pt x="718820" y="1912620"/>
                    <a:pt x="727710" y="1918970"/>
                  </a:cubicBezTo>
                  <a:cubicBezTo>
                    <a:pt x="728980" y="1920240"/>
                    <a:pt x="731520" y="1920240"/>
                    <a:pt x="734060" y="1920240"/>
                  </a:cubicBezTo>
                  <a:cubicBezTo>
                    <a:pt x="750570" y="1921510"/>
                    <a:pt x="764540" y="1926590"/>
                    <a:pt x="775970" y="1936750"/>
                  </a:cubicBezTo>
                  <a:cubicBezTo>
                    <a:pt x="779780" y="1940560"/>
                    <a:pt x="784860" y="1943100"/>
                    <a:pt x="788670" y="1945640"/>
                  </a:cubicBezTo>
                  <a:cubicBezTo>
                    <a:pt x="792480" y="1948180"/>
                    <a:pt x="797560" y="1948180"/>
                    <a:pt x="801370" y="1949450"/>
                  </a:cubicBezTo>
                  <a:cubicBezTo>
                    <a:pt x="805180" y="1950720"/>
                    <a:pt x="807720" y="1951990"/>
                    <a:pt x="811530" y="1951990"/>
                  </a:cubicBezTo>
                  <a:cubicBezTo>
                    <a:pt x="817880" y="1951990"/>
                    <a:pt x="822960" y="1954530"/>
                    <a:pt x="826770" y="1959610"/>
                  </a:cubicBezTo>
                  <a:cubicBezTo>
                    <a:pt x="828040" y="1960880"/>
                    <a:pt x="829310" y="1962150"/>
                    <a:pt x="830580" y="1964690"/>
                  </a:cubicBezTo>
                  <a:cubicBezTo>
                    <a:pt x="829310" y="1968500"/>
                    <a:pt x="836930" y="1978660"/>
                    <a:pt x="842010" y="1978660"/>
                  </a:cubicBezTo>
                  <a:cubicBezTo>
                    <a:pt x="850900" y="1978660"/>
                    <a:pt x="859790" y="1981200"/>
                    <a:pt x="867410" y="1987550"/>
                  </a:cubicBezTo>
                  <a:cubicBezTo>
                    <a:pt x="868680" y="1988820"/>
                    <a:pt x="871220" y="1988820"/>
                    <a:pt x="873760" y="1987550"/>
                  </a:cubicBezTo>
                  <a:cubicBezTo>
                    <a:pt x="877570" y="1986280"/>
                    <a:pt x="880110" y="1986280"/>
                    <a:pt x="882650" y="1990090"/>
                  </a:cubicBezTo>
                  <a:cubicBezTo>
                    <a:pt x="883920" y="1991360"/>
                    <a:pt x="889000" y="1991360"/>
                    <a:pt x="891540" y="1991360"/>
                  </a:cubicBezTo>
                  <a:cubicBezTo>
                    <a:pt x="897890" y="1991360"/>
                    <a:pt x="905510" y="1990090"/>
                    <a:pt x="911860" y="1991360"/>
                  </a:cubicBezTo>
                  <a:cubicBezTo>
                    <a:pt x="923290" y="1992630"/>
                    <a:pt x="933450" y="1993900"/>
                    <a:pt x="944880" y="1996440"/>
                  </a:cubicBezTo>
                  <a:cubicBezTo>
                    <a:pt x="947420" y="1996440"/>
                    <a:pt x="949960" y="1997710"/>
                    <a:pt x="951230" y="1998980"/>
                  </a:cubicBezTo>
                  <a:cubicBezTo>
                    <a:pt x="953770" y="2005330"/>
                    <a:pt x="960120" y="2005330"/>
                    <a:pt x="963930" y="2006600"/>
                  </a:cubicBezTo>
                  <a:cubicBezTo>
                    <a:pt x="967740" y="2007870"/>
                    <a:pt x="972820" y="2009140"/>
                    <a:pt x="975360" y="2009140"/>
                  </a:cubicBezTo>
                  <a:cubicBezTo>
                    <a:pt x="976630" y="2007870"/>
                    <a:pt x="979170" y="2006600"/>
                    <a:pt x="981710" y="2004060"/>
                  </a:cubicBezTo>
                  <a:cubicBezTo>
                    <a:pt x="976630" y="2004060"/>
                    <a:pt x="974090" y="2005330"/>
                    <a:pt x="971550" y="2005330"/>
                  </a:cubicBezTo>
                  <a:cubicBezTo>
                    <a:pt x="976630" y="1998980"/>
                    <a:pt x="981710" y="1997710"/>
                    <a:pt x="988060" y="2001520"/>
                  </a:cubicBezTo>
                  <a:cubicBezTo>
                    <a:pt x="995680" y="2007870"/>
                    <a:pt x="1002030" y="2007870"/>
                    <a:pt x="1010920" y="2001520"/>
                  </a:cubicBezTo>
                  <a:lnTo>
                    <a:pt x="1018540" y="1997710"/>
                  </a:lnTo>
                  <a:lnTo>
                    <a:pt x="1018540" y="1991360"/>
                  </a:lnTo>
                  <a:cubicBezTo>
                    <a:pt x="1022350" y="1992630"/>
                    <a:pt x="1026160" y="1995170"/>
                    <a:pt x="1028700" y="1995170"/>
                  </a:cubicBezTo>
                  <a:cubicBezTo>
                    <a:pt x="1036320" y="1991360"/>
                    <a:pt x="1043940" y="1987550"/>
                    <a:pt x="1050290" y="1982470"/>
                  </a:cubicBezTo>
                  <a:cubicBezTo>
                    <a:pt x="1057910" y="1977390"/>
                    <a:pt x="1064260" y="1971040"/>
                    <a:pt x="1070610" y="1965960"/>
                  </a:cubicBezTo>
                  <a:cubicBezTo>
                    <a:pt x="1071880" y="1965960"/>
                    <a:pt x="1071880" y="1964690"/>
                    <a:pt x="1073150" y="1964690"/>
                  </a:cubicBezTo>
                  <a:cubicBezTo>
                    <a:pt x="1082040" y="1962150"/>
                    <a:pt x="1089660" y="1960880"/>
                    <a:pt x="1098550" y="1958340"/>
                  </a:cubicBezTo>
                  <a:cubicBezTo>
                    <a:pt x="1103630" y="1957070"/>
                    <a:pt x="1107440" y="1954530"/>
                    <a:pt x="1112520" y="1953260"/>
                  </a:cubicBezTo>
                  <a:cubicBezTo>
                    <a:pt x="1116330" y="1951990"/>
                    <a:pt x="1118870" y="1951990"/>
                    <a:pt x="1122680" y="1950720"/>
                  </a:cubicBezTo>
                  <a:lnTo>
                    <a:pt x="1135380" y="1950720"/>
                  </a:lnTo>
                  <a:cubicBezTo>
                    <a:pt x="1137920" y="1950720"/>
                    <a:pt x="1141730" y="1950720"/>
                    <a:pt x="1144270" y="1949450"/>
                  </a:cubicBezTo>
                  <a:cubicBezTo>
                    <a:pt x="1145540" y="1946910"/>
                    <a:pt x="1148080" y="1943100"/>
                    <a:pt x="1149350" y="1943100"/>
                  </a:cubicBezTo>
                  <a:cubicBezTo>
                    <a:pt x="1153160" y="1943100"/>
                    <a:pt x="1155700" y="1945640"/>
                    <a:pt x="1159510" y="1946910"/>
                  </a:cubicBezTo>
                  <a:cubicBezTo>
                    <a:pt x="1160780" y="1946910"/>
                    <a:pt x="1160780" y="1948180"/>
                    <a:pt x="1160780" y="1949450"/>
                  </a:cubicBezTo>
                  <a:cubicBezTo>
                    <a:pt x="1165860" y="1954530"/>
                    <a:pt x="1169670" y="1960880"/>
                    <a:pt x="1174750" y="1965960"/>
                  </a:cubicBezTo>
                  <a:cubicBezTo>
                    <a:pt x="1181100" y="1972310"/>
                    <a:pt x="1187450" y="1972310"/>
                    <a:pt x="1191260" y="1968500"/>
                  </a:cubicBezTo>
                  <a:cubicBezTo>
                    <a:pt x="1197610" y="1963420"/>
                    <a:pt x="1202690" y="1959610"/>
                    <a:pt x="1211580" y="1962150"/>
                  </a:cubicBezTo>
                  <a:cubicBezTo>
                    <a:pt x="1212850" y="1962150"/>
                    <a:pt x="1215390" y="1963420"/>
                    <a:pt x="1216660" y="1962150"/>
                  </a:cubicBezTo>
                  <a:cubicBezTo>
                    <a:pt x="1223010" y="1959610"/>
                    <a:pt x="1230630" y="1957070"/>
                    <a:pt x="1236980" y="1953260"/>
                  </a:cubicBezTo>
                  <a:cubicBezTo>
                    <a:pt x="1240790" y="1951990"/>
                    <a:pt x="1245870" y="1951990"/>
                    <a:pt x="1247140" y="1949450"/>
                  </a:cubicBezTo>
                  <a:cubicBezTo>
                    <a:pt x="1250950" y="1941830"/>
                    <a:pt x="1257300" y="1938020"/>
                    <a:pt x="1263650" y="1932940"/>
                  </a:cubicBezTo>
                  <a:cubicBezTo>
                    <a:pt x="1267460" y="1929130"/>
                    <a:pt x="1271270" y="1924050"/>
                    <a:pt x="1275080" y="1922780"/>
                  </a:cubicBezTo>
                  <a:cubicBezTo>
                    <a:pt x="1283970" y="1920240"/>
                    <a:pt x="1290320" y="1912620"/>
                    <a:pt x="1297940" y="1907540"/>
                  </a:cubicBezTo>
                  <a:cubicBezTo>
                    <a:pt x="1304290" y="1903730"/>
                    <a:pt x="1308100" y="1896110"/>
                    <a:pt x="1314450" y="1894840"/>
                  </a:cubicBezTo>
                  <a:cubicBezTo>
                    <a:pt x="1324610" y="1892300"/>
                    <a:pt x="1332230" y="1885950"/>
                    <a:pt x="1341120" y="1879600"/>
                  </a:cubicBezTo>
                  <a:cubicBezTo>
                    <a:pt x="1346200" y="1875790"/>
                    <a:pt x="1352550" y="1873250"/>
                    <a:pt x="1358900" y="1874520"/>
                  </a:cubicBezTo>
                  <a:cubicBezTo>
                    <a:pt x="1362710" y="1875790"/>
                    <a:pt x="1367790" y="1874520"/>
                    <a:pt x="1370330" y="1873250"/>
                  </a:cubicBezTo>
                  <a:cubicBezTo>
                    <a:pt x="1375410" y="1870710"/>
                    <a:pt x="1380490" y="1866900"/>
                    <a:pt x="1385570" y="1864360"/>
                  </a:cubicBezTo>
                  <a:cubicBezTo>
                    <a:pt x="1389380" y="1861820"/>
                    <a:pt x="1393190" y="1859280"/>
                    <a:pt x="1397000" y="1859280"/>
                  </a:cubicBezTo>
                  <a:cubicBezTo>
                    <a:pt x="1409700" y="1858010"/>
                    <a:pt x="1419860" y="1855470"/>
                    <a:pt x="1426210" y="1842770"/>
                  </a:cubicBezTo>
                  <a:cubicBezTo>
                    <a:pt x="1428750" y="1837690"/>
                    <a:pt x="1441450" y="1831340"/>
                    <a:pt x="1446530" y="1833880"/>
                  </a:cubicBezTo>
                  <a:cubicBezTo>
                    <a:pt x="1455420" y="1837690"/>
                    <a:pt x="1461770" y="1835150"/>
                    <a:pt x="1466850" y="1827530"/>
                  </a:cubicBezTo>
                  <a:cubicBezTo>
                    <a:pt x="1470660" y="1823720"/>
                    <a:pt x="1475740" y="1824990"/>
                    <a:pt x="1479550" y="1827530"/>
                  </a:cubicBezTo>
                  <a:cubicBezTo>
                    <a:pt x="1482090" y="1830070"/>
                    <a:pt x="1484630" y="1831340"/>
                    <a:pt x="1487170" y="1831340"/>
                  </a:cubicBezTo>
                  <a:cubicBezTo>
                    <a:pt x="1496060" y="1832610"/>
                    <a:pt x="1506220" y="1831340"/>
                    <a:pt x="1515110" y="1832610"/>
                  </a:cubicBezTo>
                  <a:cubicBezTo>
                    <a:pt x="1522730" y="1833880"/>
                    <a:pt x="1530350" y="1831340"/>
                    <a:pt x="1535430" y="1826260"/>
                  </a:cubicBezTo>
                  <a:cubicBezTo>
                    <a:pt x="1540510" y="1821180"/>
                    <a:pt x="1544320" y="1821180"/>
                    <a:pt x="1551940" y="1823720"/>
                  </a:cubicBezTo>
                  <a:cubicBezTo>
                    <a:pt x="1558290" y="1826260"/>
                    <a:pt x="1563370" y="1832610"/>
                    <a:pt x="1572260" y="1831340"/>
                  </a:cubicBezTo>
                  <a:cubicBezTo>
                    <a:pt x="1579880" y="1830070"/>
                    <a:pt x="1588770" y="1833880"/>
                    <a:pt x="1597660" y="1830070"/>
                  </a:cubicBezTo>
                  <a:lnTo>
                    <a:pt x="1602740" y="1830070"/>
                  </a:lnTo>
                  <a:cubicBezTo>
                    <a:pt x="1610360" y="1832610"/>
                    <a:pt x="1617980" y="1833880"/>
                    <a:pt x="1624330" y="1840230"/>
                  </a:cubicBezTo>
                  <a:cubicBezTo>
                    <a:pt x="1631950" y="1846580"/>
                    <a:pt x="1633220" y="1799590"/>
                    <a:pt x="1640840" y="1804670"/>
                  </a:cubicBezTo>
                  <a:cubicBezTo>
                    <a:pt x="1652270" y="1812290"/>
                    <a:pt x="1649730" y="1804670"/>
                    <a:pt x="1661160" y="1811020"/>
                  </a:cubicBezTo>
                  <a:cubicBezTo>
                    <a:pt x="1670050" y="1814830"/>
                    <a:pt x="1666240" y="1800860"/>
                    <a:pt x="1676400" y="1803400"/>
                  </a:cubicBezTo>
                  <a:cubicBezTo>
                    <a:pt x="1677670" y="1803400"/>
                    <a:pt x="1692910" y="1813560"/>
                    <a:pt x="1692910" y="1812290"/>
                  </a:cubicBezTo>
                  <a:cubicBezTo>
                    <a:pt x="1699260" y="1808480"/>
                    <a:pt x="1705610" y="1770380"/>
                    <a:pt x="1711960" y="1771650"/>
                  </a:cubicBezTo>
                  <a:cubicBezTo>
                    <a:pt x="1724660" y="1775460"/>
                    <a:pt x="1736090" y="1772920"/>
                    <a:pt x="1747520" y="1767840"/>
                  </a:cubicBezTo>
                  <a:cubicBezTo>
                    <a:pt x="1753870" y="1765300"/>
                    <a:pt x="1764030" y="1756410"/>
                    <a:pt x="1769110" y="1760220"/>
                  </a:cubicBezTo>
                  <a:cubicBezTo>
                    <a:pt x="1778000" y="1766570"/>
                    <a:pt x="1786890" y="1769110"/>
                    <a:pt x="1797050" y="1770380"/>
                  </a:cubicBezTo>
                  <a:cubicBezTo>
                    <a:pt x="1798320" y="1770380"/>
                    <a:pt x="1799590" y="1771650"/>
                    <a:pt x="1800860" y="1772920"/>
                  </a:cubicBezTo>
                  <a:cubicBezTo>
                    <a:pt x="1804670" y="1778000"/>
                    <a:pt x="1822450" y="1764030"/>
                    <a:pt x="1826260" y="1769110"/>
                  </a:cubicBezTo>
                  <a:cubicBezTo>
                    <a:pt x="1831340" y="1776730"/>
                    <a:pt x="1836420" y="1784350"/>
                    <a:pt x="1841500" y="1790700"/>
                  </a:cubicBezTo>
                  <a:cubicBezTo>
                    <a:pt x="1844040" y="1793240"/>
                    <a:pt x="1847850" y="1794510"/>
                    <a:pt x="1849120" y="1797050"/>
                  </a:cubicBezTo>
                  <a:cubicBezTo>
                    <a:pt x="1850390" y="1803400"/>
                    <a:pt x="1852930" y="1805940"/>
                    <a:pt x="1859280" y="1805940"/>
                  </a:cubicBezTo>
                  <a:cubicBezTo>
                    <a:pt x="1863090" y="1805940"/>
                    <a:pt x="1866900" y="1807210"/>
                    <a:pt x="1869440" y="1809750"/>
                  </a:cubicBezTo>
                  <a:cubicBezTo>
                    <a:pt x="1875790" y="1813560"/>
                    <a:pt x="1880870" y="1817370"/>
                    <a:pt x="1885950" y="1821180"/>
                  </a:cubicBezTo>
                  <a:cubicBezTo>
                    <a:pt x="1892300" y="1824990"/>
                    <a:pt x="1898650" y="1828800"/>
                    <a:pt x="1901190" y="1835150"/>
                  </a:cubicBezTo>
                  <a:cubicBezTo>
                    <a:pt x="1902460" y="1837690"/>
                    <a:pt x="1903730" y="1838960"/>
                    <a:pt x="1905000" y="1840230"/>
                  </a:cubicBezTo>
                  <a:cubicBezTo>
                    <a:pt x="1910080" y="1845310"/>
                    <a:pt x="1915160" y="1849120"/>
                    <a:pt x="1920240" y="1854200"/>
                  </a:cubicBezTo>
                  <a:cubicBezTo>
                    <a:pt x="1927860" y="1860550"/>
                    <a:pt x="1934210" y="1868170"/>
                    <a:pt x="1941830" y="1874520"/>
                  </a:cubicBezTo>
                  <a:cubicBezTo>
                    <a:pt x="1944370" y="1875790"/>
                    <a:pt x="1946910" y="1878330"/>
                    <a:pt x="1949450" y="1879600"/>
                  </a:cubicBezTo>
                  <a:cubicBezTo>
                    <a:pt x="1954530" y="1882140"/>
                    <a:pt x="1959610" y="1884680"/>
                    <a:pt x="1963420" y="1888490"/>
                  </a:cubicBezTo>
                  <a:cubicBezTo>
                    <a:pt x="1967230" y="1892300"/>
                    <a:pt x="1985010" y="1869440"/>
                    <a:pt x="1987550" y="1874520"/>
                  </a:cubicBezTo>
                  <a:cubicBezTo>
                    <a:pt x="1987550" y="1875790"/>
                    <a:pt x="1988820" y="1875790"/>
                    <a:pt x="1990090" y="1875790"/>
                  </a:cubicBezTo>
                  <a:cubicBezTo>
                    <a:pt x="1997710" y="1882140"/>
                    <a:pt x="2005330" y="1879600"/>
                    <a:pt x="2012950" y="1877060"/>
                  </a:cubicBezTo>
                  <a:cubicBezTo>
                    <a:pt x="2015490" y="1875790"/>
                    <a:pt x="2018030" y="1874520"/>
                    <a:pt x="2019300" y="1875790"/>
                  </a:cubicBezTo>
                  <a:cubicBezTo>
                    <a:pt x="2028190" y="1879600"/>
                    <a:pt x="2034540" y="1888490"/>
                    <a:pt x="2045970" y="1889760"/>
                  </a:cubicBezTo>
                  <a:cubicBezTo>
                    <a:pt x="2045970" y="1889760"/>
                    <a:pt x="2047240" y="1889760"/>
                    <a:pt x="2047240" y="1891030"/>
                  </a:cubicBezTo>
                  <a:cubicBezTo>
                    <a:pt x="2049780" y="1898650"/>
                    <a:pt x="2057400" y="1898650"/>
                    <a:pt x="2063750" y="1899920"/>
                  </a:cubicBezTo>
                  <a:cubicBezTo>
                    <a:pt x="2067560" y="1899920"/>
                    <a:pt x="2071370" y="1901190"/>
                    <a:pt x="2073910" y="1902460"/>
                  </a:cubicBezTo>
                  <a:cubicBezTo>
                    <a:pt x="2081530" y="1906270"/>
                    <a:pt x="2089150" y="1911350"/>
                    <a:pt x="2098040" y="1913890"/>
                  </a:cubicBezTo>
                  <a:cubicBezTo>
                    <a:pt x="2109470" y="1917700"/>
                    <a:pt x="2120900" y="1920240"/>
                    <a:pt x="2129790" y="1926590"/>
                  </a:cubicBezTo>
                  <a:cubicBezTo>
                    <a:pt x="2131060" y="1926590"/>
                    <a:pt x="2132330" y="1926590"/>
                    <a:pt x="2132330" y="1927860"/>
                  </a:cubicBezTo>
                  <a:cubicBezTo>
                    <a:pt x="2136140" y="1930400"/>
                    <a:pt x="2142490" y="1931670"/>
                    <a:pt x="2145030" y="1935480"/>
                  </a:cubicBezTo>
                  <a:cubicBezTo>
                    <a:pt x="2148840" y="1943100"/>
                    <a:pt x="2159000" y="1941830"/>
                    <a:pt x="2164080" y="1948180"/>
                  </a:cubicBezTo>
                  <a:lnTo>
                    <a:pt x="2165350" y="1948180"/>
                  </a:lnTo>
                  <a:cubicBezTo>
                    <a:pt x="2170430" y="1948180"/>
                    <a:pt x="2175510" y="1949450"/>
                    <a:pt x="2181860" y="1949450"/>
                  </a:cubicBezTo>
                  <a:cubicBezTo>
                    <a:pt x="2184400" y="1948180"/>
                    <a:pt x="2188210" y="1945640"/>
                    <a:pt x="2190750" y="1945640"/>
                  </a:cubicBezTo>
                  <a:cubicBezTo>
                    <a:pt x="2202180" y="1949450"/>
                    <a:pt x="2213610" y="1949450"/>
                    <a:pt x="2221230" y="1939290"/>
                  </a:cubicBezTo>
                  <a:cubicBezTo>
                    <a:pt x="2222500" y="1938020"/>
                    <a:pt x="2225040" y="1938020"/>
                    <a:pt x="2227580" y="1938020"/>
                  </a:cubicBezTo>
                  <a:lnTo>
                    <a:pt x="2237740" y="1938020"/>
                  </a:lnTo>
                  <a:cubicBezTo>
                    <a:pt x="2249170" y="1935480"/>
                    <a:pt x="2259330" y="1932940"/>
                    <a:pt x="2270760" y="1931670"/>
                  </a:cubicBezTo>
                  <a:cubicBezTo>
                    <a:pt x="2275840" y="1930400"/>
                    <a:pt x="2282190" y="1932940"/>
                    <a:pt x="2287270" y="1934210"/>
                  </a:cubicBezTo>
                  <a:cubicBezTo>
                    <a:pt x="2292350" y="1935480"/>
                    <a:pt x="2297430" y="1935480"/>
                    <a:pt x="2302510" y="1935480"/>
                  </a:cubicBezTo>
                  <a:cubicBezTo>
                    <a:pt x="2308860" y="1935480"/>
                    <a:pt x="2313940" y="1932940"/>
                    <a:pt x="2320290" y="1932940"/>
                  </a:cubicBezTo>
                  <a:cubicBezTo>
                    <a:pt x="2325370" y="1931670"/>
                    <a:pt x="2331720" y="1931670"/>
                    <a:pt x="2336800" y="1930400"/>
                  </a:cubicBezTo>
                  <a:cubicBezTo>
                    <a:pt x="2348230" y="1927860"/>
                    <a:pt x="2358390" y="1925320"/>
                    <a:pt x="2369820" y="1924050"/>
                  </a:cubicBezTo>
                  <a:cubicBezTo>
                    <a:pt x="2377440" y="1880870"/>
                    <a:pt x="2376170" y="1830070"/>
                    <a:pt x="2376170" y="1778000"/>
                  </a:cubicBezTo>
                  <a:close/>
                </a:path>
              </a:pathLst>
            </a:custGeom>
            <a:solidFill>
              <a:srgbClr val="FF3392"/>
            </a:solidFill>
          </p:spPr>
        </p:sp>
      </p:grpSp>
      <p:grpSp>
        <p:nvGrpSpPr>
          <p:cNvPr id="15" name="Group 15"/>
          <p:cNvGrpSpPr>
            <a:grpSpLocks noChangeAspect="1"/>
          </p:cNvGrpSpPr>
          <p:nvPr/>
        </p:nvGrpSpPr>
        <p:grpSpPr>
          <a:xfrm>
            <a:off x="-871476" y="-7411777"/>
            <a:ext cx="10473125" cy="8871353"/>
            <a:chOff x="0" y="0"/>
            <a:chExt cx="2374900" cy="2011680"/>
          </a:xfrm>
        </p:grpSpPr>
        <p:sp>
          <p:nvSpPr>
            <p:cNvPr id="16" name="Freeform 16"/>
            <p:cNvSpPr/>
            <p:nvPr/>
          </p:nvSpPr>
          <p:spPr>
            <a:xfrm>
              <a:off x="-2540" y="-2540"/>
              <a:ext cx="2377441" cy="2009140"/>
            </a:xfrm>
            <a:custGeom>
              <a:avLst/>
              <a:gdLst/>
              <a:ahLst/>
              <a:cxnLst/>
              <a:rect l="l" t="t" r="r" b="b"/>
              <a:pathLst>
                <a:path w="2377441" h="2009140">
                  <a:moveTo>
                    <a:pt x="2376170" y="1778000"/>
                  </a:moveTo>
                  <a:cubicBezTo>
                    <a:pt x="2374900" y="1276350"/>
                    <a:pt x="2359660" y="598170"/>
                    <a:pt x="2359660" y="97790"/>
                  </a:cubicBezTo>
                  <a:cubicBezTo>
                    <a:pt x="2359660" y="90170"/>
                    <a:pt x="2360930" y="82550"/>
                    <a:pt x="2360930" y="76200"/>
                  </a:cubicBezTo>
                  <a:cubicBezTo>
                    <a:pt x="2359660" y="74930"/>
                    <a:pt x="2358390" y="74930"/>
                    <a:pt x="2357120" y="73660"/>
                  </a:cubicBezTo>
                  <a:cubicBezTo>
                    <a:pt x="2357120" y="73660"/>
                    <a:pt x="2355850" y="74930"/>
                    <a:pt x="2355850" y="76200"/>
                  </a:cubicBezTo>
                  <a:cubicBezTo>
                    <a:pt x="2353310" y="82550"/>
                    <a:pt x="2348230" y="82550"/>
                    <a:pt x="2343150" y="82550"/>
                  </a:cubicBezTo>
                  <a:cubicBezTo>
                    <a:pt x="2336800" y="81280"/>
                    <a:pt x="2330450" y="74930"/>
                    <a:pt x="2322830" y="77470"/>
                  </a:cubicBezTo>
                  <a:cubicBezTo>
                    <a:pt x="2320290" y="78740"/>
                    <a:pt x="2315210" y="76200"/>
                    <a:pt x="2313940" y="73660"/>
                  </a:cubicBezTo>
                  <a:cubicBezTo>
                    <a:pt x="2310130" y="68580"/>
                    <a:pt x="2305050" y="68580"/>
                    <a:pt x="2299970" y="71120"/>
                  </a:cubicBezTo>
                  <a:cubicBezTo>
                    <a:pt x="2297430" y="72390"/>
                    <a:pt x="2294890" y="71120"/>
                    <a:pt x="2292350" y="71120"/>
                  </a:cubicBezTo>
                  <a:cubicBezTo>
                    <a:pt x="2288540" y="71120"/>
                    <a:pt x="2283460" y="69850"/>
                    <a:pt x="2279650" y="68580"/>
                  </a:cubicBezTo>
                  <a:cubicBezTo>
                    <a:pt x="2278380" y="68580"/>
                    <a:pt x="2275840" y="67310"/>
                    <a:pt x="2274570" y="67310"/>
                  </a:cubicBezTo>
                  <a:cubicBezTo>
                    <a:pt x="2270760" y="66040"/>
                    <a:pt x="2266950" y="62230"/>
                    <a:pt x="2263140" y="67310"/>
                  </a:cubicBezTo>
                  <a:cubicBezTo>
                    <a:pt x="2263140" y="67310"/>
                    <a:pt x="2260600" y="67310"/>
                    <a:pt x="2259330" y="66040"/>
                  </a:cubicBezTo>
                  <a:cubicBezTo>
                    <a:pt x="2258060" y="63500"/>
                    <a:pt x="2256790" y="59690"/>
                    <a:pt x="2255520" y="57150"/>
                  </a:cubicBezTo>
                  <a:cubicBezTo>
                    <a:pt x="2252980" y="53340"/>
                    <a:pt x="2252980" y="46990"/>
                    <a:pt x="2249170" y="44450"/>
                  </a:cubicBezTo>
                  <a:cubicBezTo>
                    <a:pt x="2246630" y="43180"/>
                    <a:pt x="2245360" y="41910"/>
                    <a:pt x="2244090" y="39370"/>
                  </a:cubicBezTo>
                  <a:cubicBezTo>
                    <a:pt x="2244090" y="38100"/>
                    <a:pt x="2241550" y="36830"/>
                    <a:pt x="2241550" y="35560"/>
                  </a:cubicBezTo>
                  <a:lnTo>
                    <a:pt x="2237740" y="31750"/>
                  </a:lnTo>
                  <a:cubicBezTo>
                    <a:pt x="2236470" y="29210"/>
                    <a:pt x="2235200" y="25400"/>
                    <a:pt x="2232660" y="24130"/>
                  </a:cubicBezTo>
                  <a:cubicBezTo>
                    <a:pt x="2227580" y="20320"/>
                    <a:pt x="2226310" y="15240"/>
                    <a:pt x="2228850" y="8890"/>
                  </a:cubicBezTo>
                  <a:cubicBezTo>
                    <a:pt x="2225040" y="7620"/>
                    <a:pt x="2222500" y="5080"/>
                    <a:pt x="2218690" y="5080"/>
                  </a:cubicBezTo>
                  <a:cubicBezTo>
                    <a:pt x="2203450" y="6350"/>
                    <a:pt x="2186940" y="8890"/>
                    <a:pt x="2171700" y="10160"/>
                  </a:cubicBezTo>
                  <a:cubicBezTo>
                    <a:pt x="2169160" y="10160"/>
                    <a:pt x="2165350" y="11430"/>
                    <a:pt x="2164080" y="12700"/>
                  </a:cubicBezTo>
                  <a:cubicBezTo>
                    <a:pt x="2153920" y="19050"/>
                    <a:pt x="2143760" y="13970"/>
                    <a:pt x="2133600" y="12700"/>
                  </a:cubicBezTo>
                  <a:cubicBezTo>
                    <a:pt x="2125980" y="12700"/>
                    <a:pt x="2118360" y="8890"/>
                    <a:pt x="2110740" y="7620"/>
                  </a:cubicBezTo>
                  <a:cubicBezTo>
                    <a:pt x="2101850" y="6350"/>
                    <a:pt x="2094230" y="7620"/>
                    <a:pt x="2085340" y="6350"/>
                  </a:cubicBezTo>
                  <a:cubicBezTo>
                    <a:pt x="2084070" y="6350"/>
                    <a:pt x="2082800" y="5080"/>
                    <a:pt x="2081530" y="3810"/>
                  </a:cubicBezTo>
                  <a:cubicBezTo>
                    <a:pt x="2078990" y="0"/>
                    <a:pt x="2073910" y="1270"/>
                    <a:pt x="2071370" y="2540"/>
                  </a:cubicBezTo>
                  <a:cubicBezTo>
                    <a:pt x="2067560" y="5080"/>
                    <a:pt x="2066290" y="8890"/>
                    <a:pt x="2063750" y="12700"/>
                  </a:cubicBezTo>
                  <a:cubicBezTo>
                    <a:pt x="2057400" y="13970"/>
                    <a:pt x="2048510" y="15240"/>
                    <a:pt x="2042160" y="19050"/>
                  </a:cubicBezTo>
                  <a:cubicBezTo>
                    <a:pt x="2037080" y="21590"/>
                    <a:pt x="2034540" y="22860"/>
                    <a:pt x="2030730" y="20320"/>
                  </a:cubicBezTo>
                  <a:lnTo>
                    <a:pt x="2029460" y="21590"/>
                  </a:lnTo>
                  <a:cubicBezTo>
                    <a:pt x="2032000" y="24130"/>
                    <a:pt x="2033270" y="27940"/>
                    <a:pt x="2035810" y="30480"/>
                  </a:cubicBezTo>
                  <a:cubicBezTo>
                    <a:pt x="2032000" y="31750"/>
                    <a:pt x="2026920" y="34290"/>
                    <a:pt x="2024380" y="33020"/>
                  </a:cubicBezTo>
                  <a:cubicBezTo>
                    <a:pt x="2018030" y="31750"/>
                    <a:pt x="2015490" y="34290"/>
                    <a:pt x="2010410" y="36830"/>
                  </a:cubicBezTo>
                  <a:cubicBezTo>
                    <a:pt x="2005330" y="40640"/>
                    <a:pt x="1998980" y="43180"/>
                    <a:pt x="1993900" y="45720"/>
                  </a:cubicBezTo>
                  <a:cubicBezTo>
                    <a:pt x="1992630" y="45720"/>
                    <a:pt x="1991360" y="45720"/>
                    <a:pt x="1990090" y="44450"/>
                  </a:cubicBezTo>
                  <a:cubicBezTo>
                    <a:pt x="1988820" y="44450"/>
                    <a:pt x="1987550" y="43180"/>
                    <a:pt x="1987550" y="43180"/>
                  </a:cubicBezTo>
                  <a:cubicBezTo>
                    <a:pt x="1981200" y="45720"/>
                    <a:pt x="1974850" y="48260"/>
                    <a:pt x="1968500" y="45720"/>
                  </a:cubicBezTo>
                  <a:cubicBezTo>
                    <a:pt x="1967230" y="45720"/>
                    <a:pt x="1967230" y="46990"/>
                    <a:pt x="1965960" y="46990"/>
                  </a:cubicBezTo>
                  <a:cubicBezTo>
                    <a:pt x="1958340" y="49530"/>
                    <a:pt x="1953260" y="58420"/>
                    <a:pt x="1943100" y="58420"/>
                  </a:cubicBezTo>
                  <a:cubicBezTo>
                    <a:pt x="1935480" y="58420"/>
                    <a:pt x="1927860" y="64770"/>
                    <a:pt x="1920240" y="64770"/>
                  </a:cubicBezTo>
                  <a:cubicBezTo>
                    <a:pt x="1911350" y="66040"/>
                    <a:pt x="1903730" y="68580"/>
                    <a:pt x="1896110" y="72390"/>
                  </a:cubicBezTo>
                  <a:cubicBezTo>
                    <a:pt x="1893570" y="73660"/>
                    <a:pt x="1891030" y="73660"/>
                    <a:pt x="1889760" y="73660"/>
                  </a:cubicBezTo>
                  <a:cubicBezTo>
                    <a:pt x="1883410" y="71120"/>
                    <a:pt x="1879600" y="74930"/>
                    <a:pt x="1877060" y="78740"/>
                  </a:cubicBezTo>
                  <a:cubicBezTo>
                    <a:pt x="1870710" y="87630"/>
                    <a:pt x="1860550" y="90170"/>
                    <a:pt x="1851660" y="92710"/>
                  </a:cubicBezTo>
                  <a:cubicBezTo>
                    <a:pt x="1840230" y="95250"/>
                    <a:pt x="1828800" y="96520"/>
                    <a:pt x="1817370" y="97790"/>
                  </a:cubicBezTo>
                  <a:cubicBezTo>
                    <a:pt x="1816100" y="97790"/>
                    <a:pt x="1814830" y="101600"/>
                    <a:pt x="1812290" y="102870"/>
                  </a:cubicBezTo>
                  <a:cubicBezTo>
                    <a:pt x="1811020" y="102870"/>
                    <a:pt x="1809750" y="101600"/>
                    <a:pt x="1809750" y="101600"/>
                  </a:cubicBezTo>
                  <a:cubicBezTo>
                    <a:pt x="1803400" y="109220"/>
                    <a:pt x="1799590" y="120650"/>
                    <a:pt x="1786890" y="119380"/>
                  </a:cubicBezTo>
                  <a:lnTo>
                    <a:pt x="1785620" y="119380"/>
                  </a:lnTo>
                  <a:cubicBezTo>
                    <a:pt x="1775460" y="125730"/>
                    <a:pt x="1765300" y="123190"/>
                    <a:pt x="1756410" y="120650"/>
                  </a:cubicBezTo>
                  <a:cubicBezTo>
                    <a:pt x="1753870" y="120650"/>
                    <a:pt x="1750060" y="118110"/>
                    <a:pt x="1748790" y="115570"/>
                  </a:cubicBezTo>
                  <a:cubicBezTo>
                    <a:pt x="1744980" y="107950"/>
                    <a:pt x="1734820" y="105410"/>
                    <a:pt x="1727200" y="107950"/>
                  </a:cubicBezTo>
                  <a:cubicBezTo>
                    <a:pt x="1720850" y="110490"/>
                    <a:pt x="1714500" y="111760"/>
                    <a:pt x="1708150" y="114300"/>
                  </a:cubicBezTo>
                  <a:cubicBezTo>
                    <a:pt x="1697990" y="116840"/>
                    <a:pt x="1689100" y="118110"/>
                    <a:pt x="1678940" y="113030"/>
                  </a:cubicBezTo>
                  <a:cubicBezTo>
                    <a:pt x="1668780" y="107950"/>
                    <a:pt x="1661160" y="111760"/>
                    <a:pt x="1656080" y="123190"/>
                  </a:cubicBezTo>
                  <a:cubicBezTo>
                    <a:pt x="1652270" y="130810"/>
                    <a:pt x="1642109" y="132080"/>
                    <a:pt x="1635759" y="125730"/>
                  </a:cubicBezTo>
                  <a:cubicBezTo>
                    <a:pt x="1631949" y="121920"/>
                    <a:pt x="1629409" y="123190"/>
                    <a:pt x="1625599" y="125730"/>
                  </a:cubicBezTo>
                  <a:lnTo>
                    <a:pt x="1617979" y="133350"/>
                  </a:lnTo>
                  <a:cubicBezTo>
                    <a:pt x="1616709" y="134620"/>
                    <a:pt x="1614169" y="134620"/>
                    <a:pt x="1612899" y="134620"/>
                  </a:cubicBezTo>
                  <a:lnTo>
                    <a:pt x="1605279" y="134620"/>
                  </a:lnTo>
                  <a:cubicBezTo>
                    <a:pt x="1600199" y="134620"/>
                    <a:pt x="1595119" y="133350"/>
                    <a:pt x="1590040" y="132080"/>
                  </a:cubicBezTo>
                  <a:cubicBezTo>
                    <a:pt x="1583690" y="130810"/>
                    <a:pt x="1578609" y="127000"/>
                    <a:pt x="1572259" y="125730"/>
                  </a:cubicBezTo>
                  <a:cubicBezTo>
                    <a:pt x="1562099" y="124460"/>
                    <a:pt x="1559559" y="115570"/>
                    <a:pt x="1555749" y="109220"/>
                  </a:cubicBezTo>
                  <a:cubicBezTo>
                    <a:pt x="1553209" y="105410"/>
                    <a:pt x="1548129" y="100330"/>
                    <a:pt x="1543049" y="101600"/>
                  </a:cubicBezTo>
                  <a:cubicBezTo>
                    <a:pt x="1537969" y="104140"/>
                    <a:pt x="1532889" y="101600"/>
                    <a:pt x="1529079" y="100330"/>
                  </a:cubicBezTo>
                  <a:cubicBezTo>
                    <a:pt x="1527809" y="100330"/>
                    <a:pt x="1525269" y="99060"/>
                    <a:pt x="1523999" y="99060"/>
                  </a:cubicBezTo>
                  <a:cubicBezTo>
                    <a:pt x="1515109" y="96520"/>
                    <a:pt x="1508759" y="101600"/>
                    <a:pt x="1502409" y="107950"/>
                  </a:cubicBezTo>
                  <a:lnTo>
                    <a:pt x="1497329" y="113030"/>
                  </a:lnTo>
                  <a:cubicBezTo>
                    <a:pt x="1496059" y="114300"/>
                    <a:pt x="1496059" y="116840"/>
                    <a:pt x="1494790" y="118110"/>
                  </a:cubicBezTo>
                  <a:cubicBezTo>
                    <a:pt x="1487170" y="124460"/>
                    <a:pt x="1479550" y="121920"/>
                    <a:pt x="1470659" y="118110"/>
                  </a:cubicBezTo>
                  <a:cubicBezTo>
                    <a:pt x="1463040" y="114300"/>
                    <a:pt x="1454149" y="118110"/>
                    <a:pt x="1451609" y="125730"/>
                  </a:cubicBezTo>
                  <a:cubicBezTo>
                    <a:pt x="1450340" y="130810"/>
                    <a:pt x="1449070" y="134620"/>
                    <a:pt x="1442720" y="137160"/>
                  </a:cubicBezTo>
                  <a:cubicBezTo>
                    <a:pt x="1436370" y="140970"/>
                    <a:pt x="1428750" y="143510"/>
                    <a:pt x="1427480" y="152400"/>
                  </a:cubicBezTo>
                  <a:cubicBezTo>
                    <a:pt x="1427480" y="153670"/>
                    <a:pt x="1426210" y="154940"/>
                    <a:pt x="1424940" y="154940"/>
                  </a:cubicBezTo>
                  <a:cubicBezTo>
                    <a:pt x="1421130" y="156210"/>
                    <a:pt x="1418590" y="157480"/>
                    <a:pt x="1414780" y="158750"/>
                  </a:cubicBezTo>
                  <a:lnTo>
                    <a:pt x="1403350" y="158750"/>
                  </a:lnTo>
                  <a:cubicBezTo>
                    <a:pt x="1395730" y="157480"/>
                    <a:pt x="1388110" y="154940"/>
                    <a:pt x="1380490" y="153670"/>
                  </a:cubicBezTo>
                  <a:cubicBezTo>
                    <a:pt x="1371600" y="152400"/>
                    <a:pt x="1363979" y="157480"/>
                    <a:pt x="1355090" y="158750"/>
                  </a:cubicBezTo>
                  <a:lnTo>
                    <a:pt x="1353820" y="160020"/>
                  </a:lnTo>
                  <a:cubicBezTo>
                    <a:pt x="1351280" y="163830"/>
                    <a:pt x="1347470" y="162560"/>
                    <a:pt x="1344930" y="160020"/>
                  </a:cubicBezTo>
                  <a:cubicBezTo>
                    <a:pt x="1339850" y="154940"/>
                    <a:pt x="1330960" y="153670"/>
                    <a:pt x="1324610" y="156210"/>
                  </a:cubicBezTo>
                  <a:cubicBezTo>
                    <a:pt x="1316990" y="160020"/>
                    <a:pt x="1309370" y="162560"/>
                    <a:pt x="1301750" y="165100"/>
                  </a:cubicBezTo>
                  <a:cubicBezTo>
                    <a:pt x="1299210" y="165100"/>
                    <a:pt x="1296670" y="163830"/>
                    <a:pt x="1295400" y="163830"/>
                  </a:cubicBezTo>
                  <a:cubicBezTo>
                    <a:pt x="1292860" y="163830"/>
                    <a:pt x="1289050" y="162560"/>
                    <a:pt x="1287780" y="163830"/>
                  </a:cubicBezTo>
                  <a:cubicBezTo>
                    <a:pt x="1277620" y="171450"/>
                    <a:pt x="1267460" y="168910"/>
                    <a:pt x="1258570" y="163830"/>
                  </a:cubicBezTo>
                  <a:cubicBezTo>
                    <a:pt x="1253490" y="161290"/>
                    <a:pt x="1245870" y="158750"/>
                    <a:pt x="1243330" y="151130"/>
                  </a:cubicBezTo>
                  <a:cubicBezTo>
                    <a:pt x="1242060" y="146050"/>
                    <a:pt x="1236980" y="140970"/>
                    <a:pt x="1233170" y="137160"/>
                  </a:cubicBezTo>
                  <a:cubicBezTo>
                    <a:pt x="1226820" y="130810"/>
                    <a:pt x="1220470" y="121920"/>
                    <a:pt x="1209040" y="121920"/>
                  </a:cubicBezTo>
                  <a:cubicBezTo>
                    <a:pt x="1206500" y="121920"/>
                    <a:pt x="1203959" y="116840"/>
                    <a:pt x="1202690" y="118110"/>
                  </a:cubicBezTo>
                  <a:cubicBezTo>
                    <a:pt x="1197609" y="119380"/>
                    <a:pt x="1197609" y="116840"/>
                    <a:pt x="1195070" y="114300"/>
                  </a:cubicBezTo>
                  <a:cubicBezTo>
                    <a:pt x="1192530" y="111760"/>
                    <a:pt x="1188720" y="109220"/>
                    <a:pt x="1186180" y="105410"/>
                  </a:cubicBezTo>
                  <a:cubicBezTo>
                    <a:pt x="1182370" y="100330"/>
                    <a:pt x="1178560" y="93980"/>
                    <a:pt x="1174750" y="88900"/>
                  </a:cubicBezTo>
                  <a:cubicBezTo>
                    <a:pt x="1170940" y="83820"/>
                    <a:pt x="1168400" y="77470"/>
                    <a:pt x="1164590" y="72390"/>
                  </a:cubicBezTo>
                  <a:cubicBezTo>
                    <a:pt x="1163320" y="71120"/>
                    <a:pt x="1159509" y="69850"/>
                    <a:pt x="1158240" y="71120"/>
                  </a:cubicBezTo>
                  <a:lnTo>
                    <a:pt x="1143000" y="78740"/>
                  </a:lnTo>
                  <a:cubicBezTo>
                    <a:pt x="1140460" y="80010"/>
                    <a:pt x="1139190" y="82550"/>
                    <a:pt x="1137920" y="85090"/>
                  </a:cubicBezTo>
                  <a:lnTo>
                    <a:pt x="1136650" y="83820"/>
                  </a:lnTo>
                  <a:cubicBezTo>
                    <a:pt x="1137920" y="80010"/>
                    <a:pt x="1139190" y="76200"/>
                    <a:pt x="1140460" y="74930"/>
                  </a:cubicBezTo>
                  <a:lnTo>
                    <a:pt x="1125220" y="71120"/>
                  </a:lnTo>
                  <a:cubicBezTo>
                    <a:pt x="1121410" y="69850"/>
                    <a:pt x="1115060" y="69850"/>
                    <a:pt x="1112520" y="69850"/>
                  </a:cubicBezTo>
                  <a:lnTo>
                    <a:pt x="1092200" y="69850"/>
                  </a:lnTo>
                  <a:cubicBezTo>
                    <a:pt x="1084580" y="69850"/>
                    <a:pt x="1078230" y="68580"/>
                    <a:pt x="1070610" y="69850"/>
                  </a:cubicBezTo>
                  <a:cubicBezTo>
                    <a:pt x="1065530" y="71120"/>
                    <a:pt x="1061720" y="68580"/>
                    <a:pt x="1057910" y="66040"/>
                  </a:cubicBezTo>
                  <a:cubicBezTo>
                    <a:pt x="1047750" y="58420"/>
                    <a:pt x="1037590" y="49530"/>
                    <a:pt x="1023620" y="53340"/>
                  </a:cubicBezTo>
                  <a:cubicBezTo>
                    <a:pt x="1022350" y="53340"/>
                    <a:pt x="1019810" y="52070"/>
                    <a:pt x="1018540" y="50800"/>
                  </a:cubicBezTo>
                  <a:cubicBezTo>
                    <a:pt x="1014730" y="49530"/>
                    <a:pt x="1012190" y="46990"/>
                    <a:pt x="1007110" y="44450"/>
                  </a:cubicBezTo>
                  <a:cubicBezTo>
                    <a:pt x="1007110" y="48260"/>
                    <a:pt x="1007110" y="49530"/>
                    <a:pt x="1008380" y="52070"/>
                  </a:cubicBezTo>
                  <a:cubicBezTo>
                    <a:pt x="1005840" y="54610"/>
                    <a:pt x="1004570" y="53340"/>
                    <a:pt x="1003300" y="52070"/>
                  </a:cubicBezTo>
                  <a:cubicBezTo>
                    <a:pt x="1002030" y="53340"/>
                    <a:pt x="1000760" y="55880"/>
                    <a:pt x="999490" y="55880"/>
                  </a:cubicBezTo>
                  <a:cubicBezTo>
                    <a:pt x="993140" y="58420"/>
                    <a:pt x="986790" y="59690"/>
                    <a:pt x="980440" y="62230"/>
                  </a:cubicBezTo>
                  <a:cubicBezTo>
                    <a:pt x="977900" y="63500"/>
                    <a:pt x="975360" y="64770"/>
                    <a:pt x="974090" y="66040"/>
                  </a:cubicBezTo>
                  <a:cubicBezTo>
                    <a:pt x="969010" y="69850"/>
                    <a:pt x="965200" y="76200"/>
                    <a:pt x="956310" y="74930"/>
                  </a:cubicBezTo>
                  <a:cubicBezTo>
                    <a:pt x="955040" y="74930"/>
                    <a:pt x="952500" y="77470"/>
                    <a:pt x="949960" y="77470"/>
                  </a:cubicBezTo>
                  <a:cubicBezTo>
                    <a:pt x="947420" y="78740"/>
                    <a:pt x="943610" y="78740"/>
                    <a:pt x="941070" y="80010"/>
                  </a:cubicBezTo>
                  <a:lnTo>
                    <a:pt x="938530" y="80010"/>
                  </a:lnTo>
                  <a:cubicBezTo>
                    <a:pt x="930910" y="82550"/>
                    <a:pt x="924560" y="85090"/>
                    <a:pt x="916940" y="86360"/>
                  </a:cubicBezTo>
                  <a:lnTo>
                    <a:pt x="911860" y="86360"/>
                  </a:lnTo>
                  <a:cubicBezTo>
                    <a:pt x="905510" y="86360"/>
                    <a:pt x="900430" y="85090"/>
                    <a:pt x="894080" y="85090"/>
                  </a:cubicBezTo>
                  <a:cubicBezTo>
                    <a:pt x="887730" y="85090"/>
                    <a:pt x="881380" y="87630"/>
                    <a:pt x="875030" y="87630"/>
                  </a:cubicBezTo>
                  <a:cubicBezTo>
                    <a:pt x="867410" y="87630"/>
                    <a:pt x="858520" y="87630"/>
                    <a:pt x="852170" y="82550"/>
                  </a:cubicBezTo>
                  <a:cubicBezTo>
                    <a:pt x="850900" y="81280"/>
                    <a:pt x="847090" y="81280"/>
                    <a:pt x="844550" y="82550"/>
                  </a:cubicBezTo>
                  <a:cubicBezTo>
                    <a:pt x="835660" y="83820"/>
                    <a:pt x="826770" y="85090"/>
                    <a:pt x="819150" y="87630"/>
                  </a:cubicBezTo>
                  <a:cubicBezTo>
                    <a:pt x="811530" y="90170"/>
                    <a:pt x="807720" y="87630"/>
                    <a:pt x="805180" y="81280"/>
                  </a:cubicBezTo>
                  <a:cubicBezTo>
                    <a:pt x="803910" y="78740"/>
                    <a:pt x="801370" y="76200"/>
                    <a:pt x="798830" y="73660"/>
                  </a:cubicBezTo>
                  <a:cubicBezTo>
                    <a:pt x="795020" y="71120"/>
                    <a:pt x="791210" y="67310"/>
                    <a:pt x="787400" y="67310"/>
                  </a:cubicBezTo>
                  <a:cubicBezTo>
                    <a:pt x="778510" y="67310"/>
                    <a:pt x="773430" y="62230"/>
                    <a:pt x="767080" y="58420"/>
                  </a:cubicBezTo>
                  <a:cubicBezTo>
                    <a:pt x="756920" y="52070"/>
                    <a:pt x="748030" y="44450"/>
                    <a:pt x="735330" y="45720"/>
                  </a:cubicBezTo>
                  <a:lnTo>
                    <a:pt x="735330" y="39370"/>
                  </a:lnTo>
                  <a:cubicBezTo>
                    <a:pt x="737870" y="39370"/>
                    <a:pt x="740410" y="39370"/>
                    <a:pt x="742950" y="38100"/>
                  </a:cubicBezTo>
                  <a:cubicBezTo>
                    <a:pt x="739140" y="35560"/>
                    <a:pt x="739140" y="31750"/>
                    <a:pt x="736600" y="29210"/>
                  </a:cubicBezTo>
                  <a:cubicBezTo>
                    <a:pt x="731520" y="25400"/>
                    <a:pt x="726440" y="24130"/>
                    <a:pt x="721360" y="21590"/>
                  </a:cubicBezTo>
                  <a:cubicBezTo>
                    <a:pt x="717550" y="20320"/>
                    <a:pt x="712470" y="20320"/>
                    <a:pt x="715010" y="26670"/>
                  </a:cubicBezTo>
                  <a:cubicBezTo>
                    <a:pt x="708660" y="27940"/>
                    <a:pt x="703580" y="27940"/>
                    <a:pt x="701040" y="30480"/>
                  </a:cubicBezTo>
                  <a:cubicBezTo>
                    <a:pt x="695960" y="34290"/>
                    <a:pt x="690880" y="31750"/>
                    <a:pt x="687070" y="29210"/>
                  </a:cubicBezTo>
                  <a:cubicBezTo>
                    <a:pt x="684530" y="27940"/>
                    <a:pt x="681990" y="26670"/>
                    <a:pt x="679450" y="27940"/>
                  </a:cubicBezTo>
                  <a:cubicBezTo>
                    <a:pt x="664210" y="35560"/>
                    <a:pt x="648970" y="31750"/>
                    <a:pt x="633730" y="31750"/>
                  </a:cubicBezTo>
                  <a:cubicBezTo>
                    <a:pt x="631190" y="31750"/>
                    <a:pt x="628650" y="30480"/>
                    <a:pt x="624840" y="30480"/>
                  </a:cubicBezTo>
                  <a:cubicBezTo>
                    <a:pt x="619760" y="29210"/>
                    <a:pt x="615950" y="26670"/>
                    <a:pt x="610870" y="25400"/>
                  </a:cubicBezTo>
                  <a:cubicBezTo>
                    <a:pt x="605790" y="24130"/>
                    <a:pt x="599440" y="22860"/>
                    <a:pt x="594360" y="21590"/>
                  </a:cubicBezTo>
                  <a:lnTo>
                    <a:pt x="590550" y="21590"/>
                  </a:lnTo>
                  <a:cubicBezTo>
                    <a:pt x="581660" y="21590"/>
                    <a:pt x="572770" y="22860"/>
                    <a:pt x="565150" y="22860"/>
                  </a:cubicBezTo>
                  <a:cubicBezTo>
                    <a:pt x="558800" y="22860"/>
                    <a:pt x="552450" y="20320"/>
                    <a:pt x="544830" y="19050"/>
                  </a:cubicBezTo>
                  <a:cubicBezTo>
                    <a:pt x="543560" y="8890"/>
                    <a:pt x="533400" y="11430"/>
                    <a:pt x="527050" y="6350"/>
                  </a:cubicBezTo>
                  <a:cubicBezTo>
                    <a:pt x="525780" y="5080"/>
                    <a:pt x="523240" y="6350"/>
                    <a:pt x="521970" y="6350"/>
                  </a:cubicBezTo>
                  <a:cubicBezTo>
                    <a:pt x="514350" y="5080"/>
                    <a:pt x="509270" y="8890"/>
                    <a:pt x="506730" y="15240"/>
                  </a:cubicBezTo>
                  <a:cubicBezTo>
                    <a:pt x="502920" y="21590"/>
                    <a:pt x="492760" y="24130"/>
                    <a:pt x="496570" y="34290"/>
                  </a:cubicBezTo>
                  <a:cubicBezTo>
                    <a:pt x="497840" y="35560"/>
                    <a:pt x="500380" y="36830"/>
                    <a:pt x="501650" y="39370"/>
                  </a:cubicBezTo>
                  <a:cubicBezTo>
                    <a:pt x="501650" y="43180"/>
                    <a:pt x="500380" y="45720"/>
                    <a:pt x="496570" y="44450"/>
                  </a:cubicBezTo>
                  <a:cubicBezTo>
                    <a:pt x="495300" y="44450"/>
                    <a:pt x="494030" y="46990"/>
                    <a:pt x="492760" y="48260"/>
                  </a:cubicBezTo>
                  <a:cubicBezTo>
                    <a:pt x="491490" y="49530"/>
                    <a:pt x="491490" y="52070"/>
                    <a:pt x="490220" y="52070"/>
                  </a:cubicBezTo>
                  <a:cubicBezTo>
                    <a:pt x="482600" y="54610"/>
                    <a:pt x="477520" y="60960"/>
                    <a:pt x="468630" y="59690"/>
                  </a:cubicBezTo>
                  <a:lnTo>
                    <a:pt x="466090" y="59690"/>
                  </a:lnTo>
                  <a:cubicBezTo>
                    <a:pt x="458470" y="66040"/>
                    <a:pt x="450850" y="64770"/>
                    <a:pt x="441960" y="63500"/>
                  </a:cubicBezTo>
                  <a:cubicBezTo>
                    <a:pt x="438150" y="62230"/>
                    <a:pt x="433070" y="63500"/>
                    <a:pt x="427990" y="63500"/>
                  </a:cubicBezTo>
                  <a:cubicBezTo>
                    <a:pt x="424180" y="63500"/>
                    <a:pt x="420370" y="63500"/>
                    <a:pt x="416560" y="60960"/>
                  </a:cubicBezTo>
                  <a:cubicBezTo>
                    <a:pt x="411480" y="58420"/>
                    <a:pt x="406400" y="54610"/>
                    <a:pt x="401320" y="52070"/>
                  </a:cubicBezTo>
                  <a:cubicBezTo>
                    <a:pt x="396240" y="49530"/>
                    <a:pt x="389890" y="49530"/>
                    <a:pt x="389890" y="40640"/>
                  </a:cubicBezTo>
                  <a:cubicBezTo>
                    <a:pt x="389890" y="39370"/>
                    <a:pt x="387350" y="38100"/>
                    <a:pt x="387350" y="36830"/>
                  </a:cubicBezTo>
                  <a:cubicBezTo>
                    <a:pt x="378460" y="44450"/>
                    <a:pt x="370840" y="50800"/>
                    <a:pt x="363220" y="57150"/>
                  </a:cubicBezTo>
                  <a:cubicBezTo>
                    <a:pt x="359410" y="60960"/>
                    <a:pt x="354330" y="66040"/>
                    <a:pt x="356870" y="72390"/>
                  </a:cubicBezTo>
                  <a:cubicBezTo>
                    <a:pt x="356870" y="73660"/>
                    <a:pt x="355600" y="74930"/>
                    <a:pt x="355600" y="76200"/>
                  </a:cubicBezTo>
                  <a:cubicBezTo>
                    <a:pt x="354330" y="78740"/>
                    <a:pt x="353060" y="81280"/>
                    <a:pt x="350520" y="82550"/>
                  </a:cubicBezTo>
                  <a:cubicBezTo>
                    <a:pt x="347980" y="86360"/>
                    <a:pt x="345440" y="90170"/>
                    <a:pt x="342900" y="95250"/>
                  </a:cubicBezTo>
                  <a:lnTo>
                    <a:pt x="335280" y="102870"/>
                  </a:lnTo>
                  <a:cubicBezTo>
                    <a:pt x="332740" y="106680"/>
                    <a:pt x="330200" y="110490"/>
                    <a:pt x="326390" y="113030"/>
                  </a:cubicBezTo>
                  <a:cubicBezTo>
                    <a:pt x="317500" y="120650"/>
                    <a:pt x="308610" y="128270"/>
                    <a:pt x="298450" y="135890"/>
                  </a:cubicBezTo>
                  <a:cubicBezTo>
                    <a:pt x="293370" y="140970"/>
                    <a:pt x="287020" y="144780"/>
                    <a:pt x="281940" y="149860"/>
                  </a:cubicBezTo>
                  <a:cubicBezTo>
                    <a:pt x="273050" y="157480"/>
                    <a:pt x="262890" y="163830"/>
                    <a:pt x="257810" y="175260"/>
                  </a:cubicBezTo>
                  <a:cubicBezTo>
                    <a:pt x="257810" y="176530"/>
                    <a:pt x="255270" y="177800"/>
                    <a:pt x="254000" y="179070"/>
                  </a:cubicBezTo>
                  <a:cubicBezTo>
                    <a:pt x="247650" y="184150"/>
                    <a:pt x="237490" y="184150"/>
                    <a:pt x="237490" y="194310"/>
                  </a:cubicBezTo>
                  <a:cubicBezTo>
                    <a:pt x="227330" y="194310"/>
                    <a:pt x="222250" y="201930"/>
                    <a:pt x="217170" y="208280"/>
                  </a:cubicBezTo>
                  <a:cubicBezTo>
                    <a:pt x="213360" y="213360"/>
                    <a:pt x="209550" y="219710"/>
                    <a:pt x="204470" y="223520"/>
                  </a:cubicBezTo>
                  <a:cubicBezTo>
                    <a:pt x="199390" y="226060"/>
                    <a:pt x="193040" y="224790"/>
                    <a:pt x="186690" y="224790"/>
                  </a:cubicBezTo>
                  <a:cubicBezTo>
                    <a:pt x="184150" y="224790"/>
                    <a:pt x="181610" y="224790"/>
                    <a:pt x="181610" y="226060"/>
                  </a:cubicBezTo>
                  <a:cubicBezTo>
                    <a:pt x="176530" y="231140"/>
                    <a:pt x="170180" y="234950"/>
                    <a:pt x="166370" y="241300"/>
                  </a:cubicBezTo>
                  <a:cubicBezTo>
                    <a:pt x="162560" y="247650"/>
                    <a:pt x="158750" y="251460"/>
                    <a:pt x="152400" y="252730"/>
                  </a:cubicBezTo>
                  <a:cubicBezTo>
                    <a:pt x="146050" y="254000"/>
                    <a:pt x="139700" y="260350"/>
                    <a:pt x="130810" y="256540"/>
                  </a:cubicBezTo>
                  <a:cubicBezTo>
                    <a:pt x="123190" y="254000"/>
                    <a:pt x="114300" y="256540"/>
                    <a:pt x="109220" y="251460"/>
                  </a:cubicBezTo>
                  <a:cubicBezTo>
                    <a:pt x="99060" y="252730"/>
                    <a:pt x="91440" y="255270"/>
                    <a:pt x="82550" y="256540"/>
                  </a:cubicBezTo>
                  <a:cubicBezTo>
                    <a:pt x="72390" y="259080"/>
                    <a:pt x="60960" y="257810"/>
                    <a:pt x="52070" y="265430"/>
                  </a:cubicBezTo>
                  <a:cubicBezTo>
                    <a:pt x="44450" y="271780"/>
                    <a:pt x="38100" y="278130"/>
                    <a:pt x="26670" y="276860"/>
                  </a:cubicBezTo>
                  <a:cubicBezTo>
                    <a:pt x="27940" y="284480"/>
                    <a:pt x="29210" y="290830"/>
                    <a:pt x="30480" y="298450"/>
                  </a:cubicBezTo>
                  <a:cubicBezTo>
                    <a:pt x="33020" y="318770"/>
                    <a:pt x="35560" y="339090"/>
                    <a:pt x="36830" y="359410"/>
                  </a:cubicBezTo>
                  <a:cubicBezTo>
                    <a:pt x="40640" y="384810"/>
                    <a:pt x="41910" y="408940"/>
                    <a:pt x="39370" y="433070"/>
                  </a:cubicBezTo>
                  <a:cubicBezTo>
                    <a:pt x="36830" y="467360"/>
                    <a:pt x="25400" y="1640840"/>
                    <a:pt x="13970" y="1672590"/>
                  </a:cubicBezTo>
                  <a:lnTo>
                    <a:pt x="2540" y="1699260"/>
                  </a:lnTo>
                  <a:cubicBezTo>
                    <a:pt x="0" y="1705610"/>
                    <a:pt x="3810" y="1709420"/>
                    <a:pt x="10160" y="1710690"/>
                  </a:cubicBezTo>
                  <a:cubicBezTo>
                    <a:pt x="17780" y="1711960"/>
                    <a:pt x="20320" y="1717040"/>
                    <a:pt x="22860" y="1723390"/>
                  </a:cubicBezTo>
                  <a:cubicBezTo>
                    <a:pt x="25400" y="1733550"/>
                    <a:pt x="21590" y="1743710"/>
                    <a:pt x="26670" y="1753870"/>
                  </a:cubicBezTo>
                  <a:cubicBezTo>
                    <a:pt x="29210" y="1758950"/>
                    <a:pt x="26670" y="1767840"/>
                    <a:pt x="25400" y="1775460"/>
                  </a:cubicBezTo>
                  <a:cubicBezTo>
                    <a:pt x="24130" y="1785620"/>
                    <a:pt x="26670" y="1795780"/>
                    <a:pt x="30480" y="1804670"/>
                  </a:cubicBezTo>
                  <a:cubicBezTo>
                    <a:pt x="39370" y="1819910"/>
                    <a:pt x="40640" y="1837690"/>
                    <a:pt x="40640" y="1854200"/>
                  </a:cubicBezTo>
                  <a:cubicBezTo>
                    <a:pt x="40640" y="1858010"/>
                    <a:pt x="41910" y="1861820"/>
                    <a:pt x="43180" y="1864360"/>
                  </a:cubicBezTo>
                  <a:cubicBezTo>
                    <a:pt x="45720" y="1866900"/>
                    <a:pt x="50800" y="1869440"/>
                    <a:pt x="55880" y="1870710"/>
                  </a:cubicBezTo>
                  <a:lnTo>
                    <a:pt x="86360" y="1885950"/>
                  </a:lnTo>
                  <a:cubicBezTo>
                    <a:pt x="100330" y="1893570"/>
                    <a:pt x="111760" y="1892300"/>
                    <a:pt x="124460" y="1883410"/>
                  </a:cubicBezTo>
                  <a:cubicBezTo>
                    <a:pt x="125730" y="1882140"/>
                    <a:pt x="129540" y="1880870"/>
                    <a:pt x="130810" y="1880870"/>
                  </a:cubicBezTo>
                  <a:cubicBezTo>
                    <a:pt x="139700" y="1882140"/>
                    <a:pt x="148590" y="1882140"/>
                    <a:pt x="156210" y="1889760"/>
                  </a:cubicBezTo>
                  <a:cubicBezTo>
                    <a:pt x="165100" y="1897380"/>
                    <a:pt x="177800" y="1902460"/>
                    <a:pt x="187960" y="1908810"/>
                  </a:cubicBezTo>
                  <a:cubicBezTo>
                    <a:pt x="194310" y="1912620"/>
                    <a:pt x="201930" y="1917700"/>
                    <a:pt x="205740" y="1922780"/>
                  </a:cubicBezTo>
                  <a:cubicBezTo>
                    <a:pt x="208280" y="1925320"/>
                    <a:pt x="210820" y="1927860"/>
                    <a:pt x="213360" y="1929130"/>
                  </a:cubicBezTo>
                  <a:cubicBezTo>
                    <a:pt x="227330" y="1934210"/>
                    <a:pt x="234950" y="1946910"/>
                    <a:pt x="243840" y="1957070"/>
                  </a:cubicBezTo>
                  <a:cubicBezTo>
                    <a:pt x="251460" y="1965960"/>
                    <a:pt x="261620" y="1971040"/>
                    <a:pt x="273050" y="1972310"/>
                  </a:cubicBezTo>
                  <a:cubicBezTo>
                    <a:pt x="285750" y="1974850"/>
                    <a:pt x="298450" y="1976120"/>
                    <a:pt x="311150" y="1978660"/>
                  </a:cubicBezTo>
                  <a:cubicBezTo>
                    <a:pt x="316230" y="1979930"/>
                    <a:pt x="322580" y="1981200"/>
                    <a:pt x="327660" y="1983740"/>
                  </a:cubicBezTo>
                  <a:cubicBezTo>
                    <a:pt x="334010" y="1986280"/>
                    <a:pt x="340360" y="1986280"/>
                    <a:pt x="345440" y="1990090"/>
                  </a:cubicBezTo>
                  <a:cubicBezTo>
                    <a:pt x="353060" y="1996440"/>
                    <a:pt x="360680" y="2000250"/>
                    <a:pt x="370840" y="1997710"/>
                  </a:cubicBezTo>
                  <a:cubicBezTo>
                    <a:pt x="374650" y="1996440"/>
                    <a:pt x="379730" y="1998980"/>
                    <a:pt x="383540" y="2000250"/>
                  </a:cubicBezTo>
                  <a:cubicBezTo>
                    <a:pt x="384810" y="2000250"/>
                    <a:pt x="386080" y="2001520"/>
                    <a:pt x="387350" y="2001520"/>
                  </a:cubicBezTo>
                  <a:cubicBezTo>
                    <a:pt x="401320" y="2002790"/>
                    <a:pt x="414020" y="2000250"/>
                    <a:pt x="426720" y="1997710"/>
                  </a:cubicBezTo>
                  <a:cubicBezTo>
                    <a:pt x="431800" y="1996440"/>
                    <a:pt x="436880" y="1995170"/>
                    <a:pt x="441960" y="1992630"/>
                  </a:cubicBezTo>
                  <a:cubicBezTo>
                    <a:pt x="455930" y="1986280"/>
                    <a:pt x="469900" y="1979930"/>
                    <a:pt x="482600" y="1972310"/>
                  </a:cubicBezTo>
                  <a:cubicBezTo>
                    <a:pt x="491490" y="1967230"/>
                    <a:pt x="500380" y="1962150"/>
                    <a:pt x="510540" y="1967230"/>
                  </a:cubicBezTo>
                  <a:lnTo>
                    <a:pt x="515620" y="1967230"/>
                  </a:lnTo>
                  <a:cubicBezTo>
                    <a:pt x="524510" y="1967230"/>
                    <a:pt x="533400" y="1965960"/>
                    <a:pt x="541020" y="1964690"/>
                  </a:cubicBezTo>
                  <a:cubicBezTo>
                    <a:pt x="542290" y="1964690"/>
                    <a:pt x="544830" y="1964690"/>
                    <a:pt x="544830" y="1963420"/>
                  </a:cubicBezTo>
                  <a:cubicBezTo>
                    <a:pt x="548640" y="1958340"/>
                    <a:pt x="554990" y="1958340"/>
                    <a:pt x="561340" y="1957070"/>
                  </a:cubicBezTo>
                  <a:cubicBezTo>
                    <a:pt x="571500" y="1955800"/>
                    <a:pt x="581660" y="1955800"/>
                    <a:pt x="589280" y="1949450"/>
                  </a:cubicBezTo>
                  <a:cubicBezTo>
                    <a:pt x="596900" y="1944370"/>
                    <a:pt x="604520" y="1943100"/>
                    <a:pt x="613410" y="1941830"/>
                  </a:cubicBezTo>
                  <a:cubicBezTo>
                    <a:pt x="614680" y="1941830"/>
                    <a:pt x="617220" y="1940560"/>
                    <a:pt x="618490" y="1940560"/>
                  </a:cubicBezTo>
                  <a:cubicBezTo>
                    <a:pt x="624840" y="1939290"/>
                    <a:pt x="631190" y="1935480"/>
                    <a:pt x="636270" y="1936750"/>
                  </a:cubicBezTo>
                  <a:cubicBezTo>
                    <a:pt x="647700" y="1939290"/>
                    <a:pt x="652780" y="1935480"/>
                    <a:pt x="660400" y="1925320"/>
                  </a:cubicBezTo>
                  <a:cubicBezTo>
                    <a:pt x="661670" y="1922780"/>
                    <a:pt x="665480" y="1921510"/>
                    <a:pt x="668020" y="1920240"/>
                  </a:cubicBezTo>
                  <a:cubicBezTo>
                    <a:pt x="674370" y="1918970"/>
                    <a:pt x="680720" y="1920240"/>
                    <a:pt x="687070" y="1918970"/>
                  </a:cubicBezTo>
                  <a:cubicBezTo>
                    <a:pt x="690880" y="1918970"/>
                    <a:pt x="694690" y="1915160"/>
                    <a:pt x="697230" y="1915160"/>
                  </a:cubicBezTo>
                  <a:cubicBezTo>
                    <a:pt x="707390" y="1916430"/>
                    <a:pt x="718820" y="1912620"/>
                    <a:pt x="727710" y="1918970"/>
                  </a:cubicBezTo>
                  <a:cubicBezTo>
                    <a:pt x="728980" y="1920240"/>
                    <a:pt x="731520" y="1920240"/>
                    <a:pt x="734060" y="1920240"/>
                  </a:cubicBezTo>
                  <a:cubicBezTo>
                    <a:pt x="750570" y="1921510"/>
                    <a:pt x="764540" y="1926590"/>
                    <a:pt x="775970" y="1936750"/>
                  </a:cubicBezTo>
                  <a:cubicBezTo>
                    <a:pt x="779780" y="1940560"/>
                    <a:pt x="784860" y="1943100"/>
                    <a:pt x="788670" y="1945640"/>
                  </a:cubicBezTo>
                  <a:cubicBezTo>
                    <a:pt x="792480" y="1948180"/>
                    <a:pt x="797560" y="1948180"/>
                    <a:pt x="801370" y="1949450"/>
                  </a:cubicBezTo>
                  <a:cubicBezTo>
                    <a:pt x="805180" y="1950720"/>
                    <a:pt x="807720" y="1951990"/>
                    <a:pt x="811530" y="1951990"/>
                  </a:cubicBezTo>
                  <a:cubicBezTo>
                    <a:pt x="817880" y="1951990"/>
                    <a:pt x="822960" y="1954530"/>
                    <a:pt x="826770" y="1959610"/>
                  </a:cubicBezTo>
                  <a:cubicBezTo>
                    <a:pt x="828040" y="1960880"/>
                    <a:pt x="829310" y="1962150"/>
                    <a:pt x="830580" y="1964690"/>
                  </a:cubicBezTo>
                  <a:cubicBezTo>
                    <a:pt x="829310" y="1968500"/>
                    <a:pt x="836930" y="1978660"/>
                    <a:pt x="842010" y="1978660"/>
                  </a:cubicBezTo>
                  <a:cubicBezTo>
                    <a:pt x="850900" y="1978660"/>
                    <a:pt x="859790" y="1981200"/>
                    <a:pt x="867410" y="1987550"/>
                  </a:cubicBezTo>
                  <a:cubicBezTo>
                    <a:pt x="868680" y="1988820"/>
                    <a:pt x="871220" y="1988820"/>
                    <a:pt x="873760" y="1987550"/>
                  </a:cubicBezTo>
                  <a:cubicBezTo>
                    <a:pt x="877570" y="1986280"/>
                    <a:pt x="880110" y="1986280"/>
                    <a:pt x="882650" y="1990090"/>
                  </a:cubicBezTo>
                  <a:cubicBezTo>
                    <a:pt x="883920" y="1991360"/>
                    <a:pt x="889000" y="1991360"/>
                    <a:pt x="891540" y="1991360"/>
                  </a:cubicBezTo>
                  <a:cubicBezTo>
                    <a:pt x="897890" y="1991360"/>
                    <a:pt x="905510" y="1990090"/>
                    <a:pt x="911860" y="1991360"/>
                  </a:cubicBezTo>
                  <a:cubicBezTo>
                    <a:pt x="923290" y="1992630"/>
                    <a:pt x="933450" y="1993900"/>
                    <a:pt x="944880" y="1996440"/>
                  </a:cubicBezTo>
                  <a:cubicBezTo>
                    <a:pt x="947420" y="1996440"/>
                    <a:pt x="949960" y="1997710"/>
                    <a:pt x="951230" y="1998980"/>
                  </a:cubicBezTo>
                  <a:cubicBezTo>
                    <a:pt x="953770" y="2005330"/>
                    <a:pt x="960120" y="2005330"/>
                    <a:pt x="963930" y="2006600"/>
                  </a:cubicBezTo>
                  <a:cubicBezTo>
                    <a:pt x="967740" y="2007870"/>
                    <a:pt x="972820" y="2009140"/>
                    <a:pt x="975360" y="2009140"/>
                  </a:cubicBezTo>
                  <a:cubicBezTo>
                    <a:pt x="976630" y="2007870"/>
                    <a:pt x="979170" y="2006600"/>
                    <a:pt x="981710" y="2004060"/>
                  </a:cubicBezTo>
                  <a:cubicBezTo>
                    <a:pt x="976630" y="2004060"/>
                    <a:pt x="974090" y="2005330"/>
                    <a:pt x="971550" y="2005330"/>
                  </a:cubicBezTo>
                  <a:cubicBezTo>
                    <a:pt x="976630" y="1998980"/>
                    <a:pt x="981710" y="1997710"/>
                    <a:pt x="988060" y="2001520"/>
                  </a:cubicBezTo>
                  <a:cubicBezTo>
                    <a:pt x="995680" y="2007870"/>
                    <a:pt x="1002030" y="2007870"/>
                    <a:pt x="1010920" y="2001520"/>
                  </a:cubicBezTo>
                  <a:lnTo>
                    <a:pt x="1018540" y="1997710"/>
                  </a:lnTo>
                  <a:lnTo>
                    <a:pt x="1018540" y="1991360"/>
                  </a:lnTo>
                  <a:cubicBezTo>
                    <a:pt x="1022350" y="1992630"/>
                    <a:pt x="1026160" y="1995170"/>
                    <a:pt x="1028700" y="1995170"/>
                  </a:cubicBezTo>
                  <a:cubicBezTo>
                    <a:pt x="1036320" y="1991360"/>
                    <a:pt x="1043940" y="1987550"/>
                    <a:pt x="1050290" y="1982470"/>
                  </a:cubicBezTo>
                  <a:cubicBezTo>
                    <a:pt x="1057910" y="1977390"/>
                    <a:pt x="1064260" y="1971040"/>
                    <a:pt x="1070610" y="1965960"/>
                  </a:cubicBezTo>
                  <a:cubicBezTo>
                    <a:pt x="1071880" y="1965960"/>
                    <a:pt x="1071880" y="1964690"/>
                    <a:pt x="1073150" y="1964690"/>
                  </a:cubicBezTo>
                  <a:cubicBezTo>
                    <a:pt x="1082040" y="1962150"/>
                    <a:pt x="1089660" y="1960880"/>
                    <a:pt x="1098550" y="1958340"/>
                  </a:cubicBezTo>
                  <a:cubicBezTo>
                    <a:pt x="1103630" y="1957070"/>
                    <a:pt x="1107440" y="1954530"/>
                    <a:pt x="1112520" y="1953260"/>
                  </a:cubicBezTo>
                  <a:cubicBezTo>
                    <a:pt x="1116330" y="1951990"/>
                    <a:pt x="1118870" y="1951990"/>
                    <a:pt x="1122680" y="1950720"/>
                  </a:cubicBezTo>
                  <a:lnTo>
                    <a:pt x="1135380" y="1950720"/>
                  </a:lnTo>
                  <a:cubicBezTo>
                    <a:pt x="1137920" y="1950720"/>
                    <a:pt x="1141730" y="1950720"/>
                    <a:pt x="1144270" y="1949450"/>
                  </a:cubicBezTo>
                  <a:cubicBezTo>
                    <a:pt x="1145540" y="1946910"/>
                    <a:pt x="1148080" y="1943100"/>
                    <a:pt x="1149350" y="1943100"/>
                  </a:cubicBezTo>
                  <a:cubicBezTo>
                    <a:pt x="1153160" y="1943100"/>
                    <a:pt x="1155700" y="1945640"/>
                    <a:pt x="1159510" y="1946910"/>
                  </a:cubicBezTo>
                  <a:cubicBezTo>
                    <a:pt x="1160780" y="1946910"/>
                    <a:pt x="1160780" y="1948180"/>
                    <a:pt x="1160780" y="1949450"/>
                  </a:cubicBezTo>
                  <a:cubicBezTo>
                    <a:pt x="1165860" y="1954530"/>
                    <a:pt x="1169670" y="1960880"/>
                    <a:pt x="1174750" y="1965960"/>
                  </a:cubicBezTo>
                  <a:cubicBezTo>
                    <a:pt x="1181100" y="1972310"/>
                    <a:pt x="1187450" y="1972310"/>
                    <a:pt x="1191260" y="1968500"/>
                  </a:cubicBezTo>
                  <a:cubicBezTo>
                    <a:pt x="1197610" y="1963420"/>
                    <a:pt x="1202690" y="1959610"/>
                    <a:pt x="1211580" y="1962150"/>
                  </a:cubicBezTo>
                  <a:cubicBezTo>
                    <a:pt x="1212850" y="1962150"/>
                    <a:pt x="1215390" y="1963420"/>
                    <a:pt x="1216660" y="1962150"/>
                  </a:cubicBezTo>
                  <a:cubicBezTo>
                    <a:pt x="1223010" y="1959610"/>
                    <a:pt x="1230630" y="1957070"/>
                    <a:pt x="1236980" y="1953260"/>
                  </a:cubicBezTo>
                  <a:cubicBezTo>
                    <a:pt x="1240790" y="1951990"/>
                    <a:pt x="1245870" y="1951990"/>
                    <a:pt x="1247140" y="1949450"/>
                  </a:cubicBezTo>
                  <a:cubicBezTo>
                    <a:pt x="1250950" y="1941830"/>
                    <a:pt x="1257300" y="1938020"/>
                    <a:pt x="1263650" y="1932940"/>
                  </a:cubicBezTo>
                  <a:cubicBezTo>
                    <a:pt x="1267460" y="1929130"/>
                    <a:pt x="1271270" y="1924050"/>
                    <a:pt x="1275080" y="1922780"/>
                  </a:cubicBezTo>
                  <a:cubicBezTo>
                    <a:pt x="1283970" y="1920240"/>
                    <a:pt x="1290320" y="1912620"/>
                    <a:pt x="1297940" y="1907540"/>
                  </a:cubicBezTo>
                  <a:cubicBezTo>
                    <a:pt x="1304290" y="1903730"/>
                    <a:pt x="1308100" y="1896110"/>
                    <a:pt x="1314450" y="1894840"/>
                  </a:cubicBezTo>
                  <a:cubicBezTo>
                    <a:pt x="1324610" y="1892300"/>
                    <a:pt x="1332230" y="1885950"/>
                    <a:pt x="1341120" y="1879600"/>
                  </a:cubicBezTo>
                  <a:cubicBezTo>
                    <a:pt x="1346200" y="1875790"/>
                    <a:pt x="1352550" y="1873250"/>
                    <a:pt x="1358900" y="1874520"/>
                  </a:cubicBezTo>
                  <a:cubicBezTo>
                    <a:pt x="1362710" y="1875790"/>
                    <a:pt x="1367790" y="1874520"/>
                    <a:pt x="1370330" y="1873250"/>
                  </a:cubicBezTo>
                  <a:cubicBezTo>
                    <a:pt x="1375410" y="1870710"/>
                    <a:pt x="1380490" y="1866900"/>
                    <a:pt x="1385570" y="1864360"/>
                  </a:cubicBezTo>
                  <a:cubicBezTo>
                    <a:pt x="1389380" y="1861820"/>
                    <a:pt x="1393190" y="1859280"/>
                    <a:pt x="1397000" y="1859280"/>
                  </a:cubicBezTo>
                  <a:cubicBezTo>
                    <a:pt x="1409700" y="1858010"/>
                    <a:pt x="1419860" y="1855470"/>
                    <a:pt x="1426210" y="1842770"/>
                  </a:cubicBezTo>
                  <a:cubicBezTo>
                    <a:pt x="1428750" y="1837690"/>
                    <a:pt x="1441450" y="1831340"/>
                    <a:pt x="1446530" y="1833880"/>
                  </a:cubicBezTo>
                  <a:cubicBezTo>
                    <a:pt x="1455420" y="1837690"/>
                    <a:pt x="1461770" y="1835150"/>
                    <a:pt x="1466850" y="1827530"/>
                  </a:cubicBezTo>
                  <a:cubicBezTo>
                    <a:pt x="1470660" y="1823720"/>
                    <a:pt x="1475740" y="1824990"/>
                    <a:pt x="1479550" y="1827530"/>
                  </a:cubicBezTo>
                  <a:cubicBezTo>
                    <a:pt x="1482090" y="1830070"/>
                    <a:pt x="1484630" y="1831340"/>
                    <a:pt x="1487170" y="1831340"/>
                  </a:cubicBezTo>
                  <a:cubicBezTo>
                    <a:pt x="1496060" y="1832610"/>
                    <a:pt x="1506220" y="1831340"/>
                    <a:pt x="1515110" y="1832610"/>
                  </a:cubicBezTo>
                  <a:cubicBezTo>
                    <a:pt x="1522730" y="1833880"/>
                    <a:pt x="1530350" y="1831340"/>
                    <a:pt x="1535430" y="1826260"/>
                  </a:cubicBezTo>
                  <a:cubicBezTo>
                    <a:pt x="1540510" y="1821180"/>
                    <a:pt x="1544320" y="1821180"/>
                    <a:pt x="1551940" y="1823720"/>
                  </a:cubicBezTo>
                  <a:cubicBezTo>
                    <a:pt x="1558290" y="1826260"/>
                    <a:pt x="1563370" y="1832610"/>
                    <a:pt x="1572260" y="1831340"/>
                  </a:cubicBezTo>
                  <a:cubicBezTo>
                    <a:pt x="1579880" y="1830070"/>
                    <a:pt x="1588770" y="1833880"/>
                    <a:pt x="1597660" y="1830070"/>
                  </a:cubicBezTo>
                  <a:lnTo>
                    <a:pt x="1602740" y="1830070"/>
                  </a:lnTo>
                  <a:cubicBezTo>
                    <a:pt x="1610360" y="1832610"/>
                    <a:pt x="1617980" y="1833880"/>
                    <a:pt x="1624330" y="1840230"/>
                  </a:cubicBezTo>
                  <a:cubicBezTo>
                    <a:pt x="1631950" y="1846580"/>
                    <a:pt x="1633220" y="1799590"/>
                    <a:pt x="1640840" y="1804670"/>
                  </a:cubicBezTo>
                  <a:cubicBezTo>
                    <a:pt x="1652270" y="1812290"/>
                    <a:pt x="1649730" y="1804670"/>
                    <a:pt x="1661160" y="1811020"/>
                  </a:cubicBezTo>
                  <a:cubicBezTo>
                    <a:pt x="1670050" y="1814830"/>
                    <a:pt x="1666240" y="1800860"/>
                    <a:pt x="1676400" y="1803400"/>
                  </a:cubicBezTo>
                  <a:cubicBezTo>
                    <a:pt x="1677670" y="1803400"/>
                    <a:pt x="1692910" y="1813560"/>
                    <a:pt x="1692910" y="1812290"/>
                  </a:cubicBezTo>
                  <a:cubicBezTo>
                    <a:pt x="1699260" y="1808480"/>
                    <a:pt x="1705610" y="1770380"/>
                    <a:pt x="1711960" y="1771650"/>
                  </a:cubicBezTo>
                  <a:cubicBezTo>
                    <a:pt x="1724660" y="1775460"/>
                    <a:pt x="1736090" y="1772920"/>
                    <a:pt x="1747520" y="1767840"/>
                  </a:cubicBezTo>
                  <a:cubicBezTo>
                    <a:pt x="1753870" y="1765300"/>
                    <a:pt x="1764030" y="1756410"/>
                    <a:pt x="1769110" y="1760220"/>
                  </a:cubicBezTo>
                  <a:cubicBezTo>
                    <a:pt x="1778000" y="1766570"/>
                    <a:pt x="1786890" y="1769110"/>
                    <a:pt x="1797050" y="1770380"/>
                  </a:cubicBezTo>
                  <a:cubicBezTo>
                    <a:pt x="1798320" y="1770380"/>
                    <a:pt x="1799590" y="1771650"/>
                    <a:pt x="1800860" y="1772920"/>
                  </a:cubicBezTo>
                  <a:cubicBezTo>
                    <a:pt x="1804670" y="1778000"/>
                    <a:pt x="1822450" y="1764030"/>
                    <a:pt x="1826260" y="1769110"/>
                  </a:cubicBezTo>
                  <a:cubicBezTo>
                    <a:pt x="1831340" y="1776730"/>
                    <a:pt x="1836420" y="1784350"/>
                    <a:pt x="1841500" y="1790700"/>
                  </a:cubicBezTo>
                  <a:cubicBezTo>
                    <a:pt x="1844040" y="1793240"/>
                    <a:pt x="1847850" y="1794510"/>
                    <a:pt x="1849120" y="1797050"/>
                  </a:cubicBezTo>
                  <a:cubicBezTo>
                    <a:pt x="1850390" y="1803400"/>
                    <a:pt x="1852930" y="1805940"/>
                    <a:pt x="1859280" y="1805940"/>
                  </a:cubicBezTo>
                  <a:cubicBezTo>
                    <a:pt x="1863090" y="1805940"/>
                    <a:pt x="1866900" y="1807210"/>
                    <a:pt x="1869440" y="1809750"/>
                  </a:cubicBezTo>
                  <a:cubicBezTo>
                    <a:pt x="1875790" y="1813560"/>
                    <a:pt x="1880870" y="1817370"/>
                    <a:pt x="1885950" y="1821180"/>
                  </a:cubicBezTo>
                  <a:cubicBezTo>
                    <a:pt x="1892300" y="1824990"/>
                    <a:pt x="1898650" y="1828800"/>
                    <a:pt x="1901190" y="1835150"/>
                  </a:cubicBezTo>
                  <a:cubicBezTo>
                    <a:pt x="1902460" y="1837690"/>
                    <a:pt x="1903730" y="1838960"/>
                    <a:pt x="1905000" y="1840230"/>
                  </a:cubicBezTo>
                  <a:cubicBezTo>
                    <a:pt x="1910080" y="1845310"/>
                    <a:pt x="1915160" y="1849120"/>
                    <a:pt x="1920240" y="1854200"/>
                  </a:cubicBezTo>
                  <a:cubicBezTo>
                    <a:pt x="1927860" y="1860550"/>
                    <a:pt x="1934210" y="1868170"/>
                    <a:pt x="1941830" y="1874520"/>
                  </a:cubicBezTo>
                  <a:cubicBezTo>
                    <a:pt x="1944370" y="1875790"/>
                    <a:pt x="1946910" y="1878330"/>
                    <a:pt x="1949450" y="1879600"/>
                  </a:cubicBezTo>
                  <a:cubicBezTo>
                    <a:pt x="1954530" y="1882140"/>
                    <a:pt x="1959610" y="1884680"/>
                    <a:pt x="1963420" y="1888490"/>
                  </a:cubicBezTo>
                  <a:cubicBezTo>
                    <a:pt x="1967230" y="1892300"/>
                    <a:pt x="1985010" y="1869440"/>
                    <a:pt x="1987550" y="1874520"/>
                  </a:cubicBezTo>
                  <a:cubicBezTo>
                    <a:pt x="1987550" y="1875790"/>
                    <a:pt x="1988820" y="1875790"/>
                    <a:pt x="1990090" y="1875790"/>
                  </a:cubicBezTo>
                  <a:cubicBezTo>
                    <a:pt x="1997710" y="1882140"/>
                    <a:pt x="2005330" y="1879600"/>
                    <a:pt x="2012950" y="1877060"/>
                  </a:cubicBezTo>
                  <a:cubicBezTo>
                    <a:pt x="2015490" y="1875790"/>
                    <a:pt x="2018030" y="1874520"/>
                    <a:pt x="2019300" y="1875790"/>
                  </a:cubicBezTo>
                  <a:cubicBezTo>
                    <a:pt x="2028190" y="1879600"/>
                    <a:pt x="2034540" y="1888490"/>
                    <a:pt x="2045970" y="1889760"/>
                  </a:cubicBezTo>
                  <a:cubicBezTo>
                    <a:pt x="2045970" y="1889760"/>
                    <a:pt x="2047240" y="1889760"/>
                    <a:pt x="2047240" y="1891030"/>
                  </a:cubicBezTo>
                  <a:cubicBezTo>
                    <a:pt x="2049780" y="1898650"/>
                    <a:pt x="2057400" y="1898650"/>
                    <a:pt x="2063750" y="1899920"/>
                  </a:cubicBezTo>
                  <a:cubicBezTo>
                    <a:pt x="2067560" y="1899920"/>
                    <a:pt x="2071370" y="1901190"/>
                    <a:pt x="2073910" y="1902460"/>
                  </a:cubicBezTo>
                  <a:cubicBezTo>
                    <a:pt x="2081530" y="1906270"/>
                    <a:pt x="2089150" y="1911350"/>
                    <a:pt x="2098040" y="1913890"/>
                  </a:cubicBezTo>
                  <a:cubicBezTo>
                    <a:pt x="2109470" y="1917700"/>
                    <a:pt x="2120900" y="1920240"/>
                    <a:pt x="2129790" y="1926590"/>
                  </a:cubicBezTo>
                  <a:cubicBezTo>
                    <a:pt x="2131060" y="1926590"/>
                    <a:pt x="2132330" y="1926590"/>
                    <a:pt x="2132330" y="1927860"/>
                  </a:cubicBezTo>
                  <a:cubicBezTo>
                    <a:pt x="2136140" y="1930400"/>
                    <a:pt x="2142490" y="1931670"/>
                    <a:pt x="2145030" y="1935480"/>
                  </a:cubicBezTo>
                  <a:cubicBezTo>
                    <a:pt x="2148840" y="1943100"/>
                    <a:pt x="2159000" y="1941830"/>
                    <a:pt x="2164080" y="1948180"/>
                  </a:cubicBezTo>
                  <a:lnTo>
                    <a:pt x="2165350" y="1948180"/>
                  </a:lnTo>
                  <a:cubicBezTo>
                    <a:pt x="2170430" y="1948180"/>
                    <a:pt x="2175510" y="1949450"/>
                    <a:pt x="2181860" y="1949450"/>
                  </a:cubicBezTo>
                  <a:cubicBezTo>
                    <a:pt x="2184400" y="1948180"/>
                    <a:pt x="2188210" y="1945640"/>
                    <a:pt x="2190750" y="1945640"/>
                  </a:cubicBezTo>
                  <a:cubicBezTo>
                    <a:pt x="2202180" y="1949450"/>
                    <a:pt x="2213610" y="1949450"/>
                    <a:pt x="2221230" y="1939290"/>
                  </a:cubicBezTo>
                  <a:cubicBezTo>
                    <a:pt x="2222500" y="1938020"/>
                    <a:pt x="2225040" y="1938020"/>
                    <a:pt x="2227580" y="1938020"/>
                  </a:cubicBezTo>
                  <a:lnTo>
                    <a:pt x="2237740" y="1938020"/>
                  </a:lnTo>
                  <a:cubicBezTo>
                    <a:pt x="2249170" y="1935480"/>
                    <a:pt x="2259330" y="1932940"/>
                    <a:pt x="2270760" y="1931670"/>
                  </a:cubicBezTo>
                  <a:cubicBezTo>
                    <a:pt x="2275840" y="1930400"/>
                    <a:pt x="2282190" y="1932940"/>
                    <a:pt x="2287270" y="1934210"/>
                  </a:cubicBezTo>
                  <a:cubicBezTo>
                    <a:pt x="2292350" y="1935480"/>
                    <a:pt x="2297430" y="1935480"/>
                    <a:pt x="2302510" y="1935480"/>
                  </a:cubicBezTo>
                  <a:cubicBezTo>
                    <a:pt x="2308860" y="1935480"/>
                    <a:pt x="2313940" y="1932940"/>
                    <a:pt x="2320290" y="1932940"/>
                  </a:cubicBezTo>
                  <a:cubicBezTo>
                    <a:pt x="2325370" y="1931670"/>
                    <a:pt x="2331720" y="1931670"/>
                    <a:pt x="2336800" y="1930400"/>
                  </a:cubicBezTo>
                  <a:cubicBezTo>
                    <a:pt x="2348230" y="1927860"/>
                    <a:pt x="2358390" y="1925320"/>
                    <a:pt x="2369820" y="1924050"/>
                  </a:cubicBezTo>
                  <a:cubicBezTo>
                    <a:pt x="2377440" y="1880870"/>
                    <a:pt x="2376170" y="1830070"/>
                    <a:pt x="2376170" y="1778000"/>
                  </a:cubicBezTo>
                  <a:close/>
                </a:path>
              </a:pathLst>
            </a:custGeom>
            <a:solidFill>
              <a:srgbClr val="FF3392"/>
            </a:solidFill>
          </p:spPr>
        </p:sp>
      </p:grpSp>
      <p:grpSp>
        <p:nvGrpSpPr>
          <p:cNvPr id="17" name="Group 17"/>
          <p:cNvGrpSpPr>
            <a:grpSpLocks noChangeAspect="1"/>
          </p:cNvGrpSpPr>
          <p:nvPr/>
        </p:nvGrpSpPr>
        <p:grpSpPr>
          <a:xfrm>
            <a:off x="7429524" y="-8531347"/>
            <a:ext cx="11479985" cy="9724223"/>
            <a:chOff x="0" y="0"/>
            <a:chExt cx="2374900" cy="2011680"/>
          </a:xfrm>
        </p:grpSpPr>
        <p:sp>
          <p:nvSpPr>
            <p:cNvPr id="18" name="Freeform 18"/>
            <p:cNvSpPr/>
            <p:nvPr/>
          </p:nvSpPr>
          <p:spPr>
            <a:xfrm>
              <a:off x="-2540" y="-2540"/>
              <a:ext cx="2377441" cy="2009140"/>
            </a:xfrm>
            <a:custGeom>
              <a:avLst/>
              <a:gdLst/>
              <a:ahLst/>
              <a:cxnLst/>
              <a:rect l="l" t="t" r="r" b="b"/>
              <a:pathLst>
                <a:path w="2377441" h="2009140">
                  <a:moveTo>
                    <a:pt x="2376170" y="1778000"/>
                  </a:moveTo>
                  <a:cubicBezTo>
                    <a:pt x="2374900" y="1276350"/>
                    <a:pt x="2359660" y="598170"/>
                    <a:pt x="2359660" y="97790"/>
                  </a:cubicBezTo>
                  <a:cubicBezTo>
                    <a:pt x="2359660" y="90170"/>
                    <a:pt x="2360930" y="82550"/>
                    <a:pt x="2360930" y="76200"/>
                  </a:cubicBezTo>
                  <a:cubicBezTo>
                    <a:pt x="2359660" y="74930"/>
                    <a:pt x="2358390" y="74930"/>
                    <a:pt x="2357120" y="73660"/>
                  </a:cubicBezTo>
                  <a:cubicBezTo>
                    <a:pt x="2357120" y="73660"/>
                    <a:pt x="2355850" y="74930"/>
                    <a:pt x="2355850" y="76200"/>
                  </a:cubicBezTo>
                  <a:cubicBezTo>
                    <a:pt x="2353310" y="82550"/>
                    <a:pt x="2348230" y="82550"/>
                    <a:pt x="2343150" y="82550"/>
                  </a:cubicBezTo>
                  <a:cubicBezTo>
                    <a:pt x="2336800" y="81280"/>
                    <a:pt x="2330450" y="74930"/>
                    <a:pt x="2322830" y="77470"/>
                  </a:cubicBezTo>
                  <a:cubicBezTo>
                    <a:pt x="2320290" y="78740"/>
                    <a:pt x="2315210" y="76200"/>
                    <a:pt x="2313940" y="73660"/>
                  </a:cubicBezTo>
                  <a:cubicBezTo>
                    <a:pt x="2310130" y="68580"/>
                    <a:pt x="2305050" y="68580"/>
                    <a:pt x="2299970" y="71120"/>
                  </a:cubicBezTo>
                  <a:cubicBezTo>
                    <a:pt x="2297430" y="72390"/>
                    <a:pt x="2294890" y="71120"/>
                    <a:pt x="2292350" y="71120"/>
                  </a:cubicBezTo>
                  <a:cubicBezTo>
                    <a:pt x="2288540" y="71120"/>
                    <a:pt x="2283460" y="69850"/>
                    <a:pt x="2279650" y="68580"/>
                  </a:cubicBezTo>
                  <a:cubicBezTo>
                    <a:pt x="2278380" y="68580"/>
                    <a:pt x="2275840" y="67310"/>
                    <a:pt x="2274570" y="67310"/>
                  </a:cubicBezTo>
                  <a:cubicBezTo>
                    <a:pt x="2270760" y="66040"/>
                    <a:pt x="2266950" y="62230"/>
                    <a:pt x="2263140" y="67310"/>
                  </a:cubicBezTo>
                  <a:cubicBezTo>
                    <a:pt x="2263140" y="67310"/>
                    <a:pt x="2260600" y="67310"/>
                    <a:pt x="2259330" y="66040"/>
                  </a:cubicBezTo>
                  <a:cubicBezTo>
                    <a:pt x="2258060" y="63500"/>
                    <a:pt x="2256790" y="59690"/>
                    <a:pt x="2255520" y="57150"/>
                  </a:cubicBezTo>
                  <a:cubicBezTo>
                    <a:pt x="2252980" y="53340"/>
                    <a:pt x="2252980" y="46990"/>
                    <a:pt x="2249170" y="44450"/>
                  </a:cubicBezTo>
                  <a:cubicBezTo>
                    <a:pt x="2246630" y="43180"/>
                    <a:pt x="2245360" y="41910"/>
                    <a:pt x="2244090" y="39370"/>
                  </a:cubicBezTo>
                  <a:cubicBezTo>
                    <a:pt x="2244090" y="38100"/>
                    <a:pt x="2241550" y="36830"/>
                    <a:pt x="2241550" y="35560"/>
                  </a:cubicBezTo>
                  <a:lnTo>
                    <a:pt x="2237740" y="31750"/>
                  </a:lnTo>
                  <a:cubicBezTo>
                    <a:pt x="2236470" y="29210"/>
                    <a:pt x="2235200" y="25400"/>
                    <a:pt x="2232660" y="24130"/>
                  </a:cubicBezTo>
                  <a:cubicBezTo>
                    <a:pt x="2227580" y="20320"/>
                    <a:pt x="2226310" y="15240"/>
                    <a:pt x="2228850" y="8890"/>
                  </a:cubicBezTo>
                  <a:cubicBezTo>
                    <a:pt x="2225040" y="7620"/>
                    <a:pt x="2222500" y="5080"/>
                    <a:pt x="2218690" y="5080"/>
                  </a:cubicBezTo>
                  <a:cubicBezTo>
                    <a:pt x="2203450" y="6350"/>
                    <a:pt x="2186940" y="8890"/>
                    <a:pt x="2171700" y="10160"/>
                  </a:cubicBezTo>
                  <a:cubicBezTo>
                    <a:pt x="2169160" y="10160"/>
                    <a:pt x="2165350" y="11430"/>
                    <a:pt x="2164080" y="12700"/>
                  </a:cubicBezTo>
                  <a:cubicBezTo>
                    <a:pt x="2153920" y="19050"/>
                    <a:pt x="2143760" y="13970"/>
                    <a:pt x="2133600" y="12700"/>
                  </a:cubicBezTo>
                  <a:cubicBezTo>
                    <a:pt x="2125980" y="12700"/>
                    <a:pt x="2118360" y="8890"/>
                    <a:pt x="2110740" y="7620"/>
                  </a:cubicBezTo>
                  <a:cubicBezTo>
                    <a:pt x="2101850" y="6350"/>
                    <a:pt x="2094230" y="7620"/>
                    <a:pt x="2085340" y="6350"/>
                  </a:cubicBezTo>
                  <a:cubicBezTo>
                    <a:pt x="2084070" y="6350"/>
                    <a:pt x="2082800" y="5080"/>
                    <a:pt x="2081530" y="3810"/>
                  </a:cubicBezTo>
                  <a:cubicBezTo>
                    <a:pt x="2078990" y="0"/>
                    <a:pt x="2073910" y="1270"/>
                    <a:pt x="2071370" y="2540"/>
                  </a:cubicBezTo>
                  <a:cubicBezTo>
                    <a:pt x="2067560" y="5080"/>
                    <a:pt x="2066290" y="8890"/>
                    <a:pt x="2063750" y="12700"/>
                  </a:cubicBezTo>
                  <a:cubicBezTo>
                    <a:pt x="2057400" y="13970"/>
                    <a:pt x="2048510" y="15240"/>
                    <a:pt x="2042160" y="19050"/>
                  </a:cubicBezTo>
                  <a:cubicBezTo>
                    <a:pt x="2037080" y="21590"/>
                    <a:pt x="2034540" y="22860"/>
                    <a:pt x="2030730" y="20320"/>
                  </a:cubicBezTo>
                  <a:lnTo>
                    <a:pt x="2029460" y="21590"/>
                  </a:lnTo>
                  <a:cubicBezTo>
                    <a:pt x="2032000" y="24130"/>
                    <a:pt x="2033270" y="27940"/>
                    <a:pt x="2035810" y="30480"/>
                  </a:cubicBezTo>
                  <a:cubicBezTo>
                    <a:pt x="2032000" y="31750"/>
                    <a:pt x="2026920" y="34290"/>
                    <a:pt x="2024380" y="33020"/>
                  </a:cubicBezTo>
                  <a:cubicBezTo>
                    <a:pt x="2018030" y="31750"/>
                    <a:pt x="2015490" y="34290"/>
                    <a:pt x="2010410" y="36830"/>
                  </a:cubicBezTo>
                  <a:cubicBezTo>
                    <a:pt x="2005330" y="40640"/>
                    <a:pt x="1998980" y="43180"/>
                    <a:pt x="1993900" y="45720"/>
                  </a:cubicBezTo>
                  <a:cubicBezTo>
                    <a:pt x="1992630" y="45720"/>
                    <a:pt x="1991360" y="45720"/>
                    <a:pt x="1990090" y="44450"/>
                  </a:cubicBezTo>
                  <a:cubicBezTo>
                    <a:pt x="1988820" y="44450"/>
                    <a:pt x="1987550" y="43180"/>
                    <a:pt x="1987550" y="43180"/>
                  </a:cubicBezTo>
                  <a:cubicBezTo>
                    <a:pt x="1981200" y="45720"/>
                    <a:pt x="1974850" y="48260"/>
                    <a:pt x="1968500" y="45720"/>
                  </a:cubicBezTo>
                  <a:cubicBezTo>
                    <a:pt x="1967230" y="45720"/>
                    <a:pt x="1967230" y="46990"/>
                    <a:pt x="1965960" y="46990"/>
                  </a:cubicBezTo>
                  <a:cubicBezTo>
                    <a:pt x="1958340" y="49530"/>
                    <a:pt x="1953260" y="58420"/>
                    <a:pt x="1943100" y="58420"/>
                  </a:cubicBezTo>
                  <a:cubicBezTo>
                    <a:pt x="1935480" y="58420"/>
                    <a:pt x="1927860" y="64770"/>
                    <a:pt x="1920240" y="64770"/>
                  </a:cubicBezTo>
                  <a:cubicBezTo>
                    <a:pt x="1911350" y="66040"/>
                    <a:pt x="1903730" y="68580"/>
                    <a:pt x="1896110" y="72390"/>
                  </a:cubicBezTo>
                  <a:cubicBezTo>
                    <a:pt x="1893570" y="73660"/>
                    <a:pt x="1891030" y="73660"/>
                    <a:pt x="1889760" y="73660"/>
                  </a:cubicBezTo>
                  <a:cubicBezTo>
                    <a:pt x="1883410" y="71120"/>
                    <a:pt x="1879600" y="74930"/>
                    <a:pt x="1877060" y="78740"/>
                  </a:cubicBezTo>
                  <a:cubicBezTo>
                    <a:pt x="1870710" y="87630"/>
                    <a:pt x="1860550" y="90170"/>
                    <a:pt x="1851660" y="92710"/>
                  </a:cubicBezTo>
                  <a:cubicBezTo>
                    <a:pt x="1840230" y="95250"/>
                    <a:pt x="1828800" y="96520"/>
                    <a:pt x="1817370" y="97790"/>
                  </a:cubicBezTo>
                  <a:cubicBezTo>
                    <a:pt x="1816100" y="97790"/>
                    <a:pt x="1814830" y="101600"/>
                    <a:pt x="1812290" y="102870"/>
                  </a:cubicBezTo>
                  <a:cubicBezTo>
                    <a:pt x="1811020" y="102870"/>
                    <a:pt x="1809750" y="101600"/>
                    <a:pt x="1809750" y="101600"/>
                  </a:cubicBezTo>
                  <a:cubicBezTo>
                    <a:pt x="1803400" y="109220"/>
                    <a:pt x="1799590" y="120650"/>
                    <a:pt x="1786890" y="119380"/>
                  </a:cubicBezTo>
                  <a:lnTo>
                    <a:pt x="1785620" y="119380"/>
                  </a:lnTo>
                  <a:cubicBezTo>
                    <a:pt x="1775460" y="125730"/>
                    <a:pt x="1765300" y="123190"/>
                    <a:pt x="1756410" y="120650"/>
                  </a:cubicBezTo>
                  <a:cubicBezTo>
                    <a:pt x="1753870" y="120650"/>
                    <a:pt x="1750060" y="118110"/>
                    <a:pt x="1748790" y="115570"/>
                  </a:cubicBezTo>
                  <a:cubicBezTo>
                    <a:pt x="1744980" y="107950"/>
                    <a:pt x="1734820" y="105410"/>
                    <a:pt x="1727200" y="107950"/>
                  </a:cubicBezTo>
                  <a:cubicBezTo>
                    <a:pt x="1720850" y="110490"/>
                    <a:pt x="1714500" y="111760"/>
                    <a:pt x="1708150" y="114300"/>
                  </a:cubicBezTo>
                  <a:cubicBezTo>
                    <a:pt x="1697990" y="116840"/>
                    <a:pt x="1689100" y="118110"/>
                    <a:pt x="1678940" y="113030"/>
                  </a:cubicBezTo>
                  <a:cubicBezTo>
                    <a:pt x="1668780" y="107950"/>
                    <a:pt x="1661160" y="111760"/>
                    <a:pt x="1656080" y="123190"/>
                  </a:cubicBezTo>
                  <a:cubicBezTo>
                    <a:pt x="1652270" y="130810"/>
                    <a:pt x="1642109" y="132080"/>
                    <a:pt x="1635759" y="125730"/>
                  </a:cubicBezTo>
                  <a:cubicBezTo>
                    <a:pt x="1631949" y="121920"/>
                    <a:pt x="1629409" y="123190"/>
                    <a:pt x="1625599" y="125730"/>
                  </a:cubicBezTo>
                  <a:lnTo>
                    <a:pt x="1617979" y="133350"/>
                  </a:lnTo>
                  <a:cubicBezTo>
                    <a:pt x="1616709" y="134620"/>
                    <a:pt x="1614169" y="134620"/>
                    <a:pt x="1612899" y="134620"/>
                  </a:cubicBezTo>
                  <a:lnTo>
                    <a:pt x="1605279" y="134620"/>
                  </a:lnTo>
                  <a:cubicBezTo>
                    <a:pt x="1600199" y="134620"/>
                    <a:pt x="1595119" y="133350"/>
                    <a:pt x="1590040" y="132080"/>
                  </a:cubicBezTo>
                  <a:cubicBezTo>
                    <a:pt x="1583690" y="130810"/>
                    <a:pt x="1578609" y="127000"/>
                    <a:pt x="1572259" y="125730"/>
                  </a:cubicBezTo>
                  <a:cubicBezTo>
                    <a:pt x="1562099" y="124460"/>
                    <a:pt x="1559559" y="115570"/>
                    <a:pt x="1555749" y="109220"/>
                  </a:cubicBezTo>
                  <a:cubicBezTo>
                    <a:pt x="1553209" y="105410"/>
                    <a:pt x="1548129" y="100330"/>
                    <a:pt x="1543049" y="101600"/>
                  </a:cubicBezTo>
                  <a:cubicBezTo>
                    <a:pt x="1537969" y="104140"/>
                    <a:pt x="1532889" y="101600"/>
                    <a:pt x="1529079" y="100330"/>
                  </a:cubicBezTo>
                  <a:cubicBezTo>
                    <a:pt x="1527809" y="100330"/>
                    <a:pt x="1525269" y="99060"/>
                    <a:pt x="1523999" y="99060"/>
                  </a:cubicBezTo>
                  <a:cubicBezTo>
                    <a:pt x="1515109" y="96520"/>
                    <a:pt x="1508759" y="101600"/>
                    <a:pt x="1502409" y="107950"/>
                  </a:cubicBezTo>
                  <a:lnTo>
                    <a:pt x="1497329" y="113030"/>
                  </a:lnTo>
                  <a:cubicBezTo>
                    <a:pt x="1496059" y="114300"/>
                    <a:pt x="1496059" y="116840"/>
                    <a:pt x="1494790" y="118110"/>
                  </a:cubicBezTo>
                  <a:cubicBezTo>
                    <a:pt x="1487170" y="124460"/>
                    <a:pt x="1479550" y="121920"/>
                    <a:pt x="1470659" y="118110"/>
                  </a:cubicBezTo>
                  <a:cubicBezTo>
                    <a:pt x="1463040" y="114300"/>
                    <a:pt x="1454149" y="118110"/>
                    <a:pt x="1451609" y="125730"/>
                  </a:cubicBezTo>
                  <a:cubicBezTo>
                    <a:pt x="1450340" y="130810"/>
                    <a:pt x="1449070" y="134620"/>
                    <a:pt x="1442720" y="137160"/>
                  </a:cubicBezTo>
                  <a:cubicBezTo>
                    <a:pt x="1436370" y="140970"/>
                    <a:pt x="1428750" y="143510"/>
                    <a:pt x="1427480" y="152400"/>
                  </a:cubicBezTo>
                  <a:cubicBezTo>
                    <a:pt x="1427480" y="153670"/>
                    <a:pt x="1426210" y="154940"/>
                    <a:pt x="1424940" y="154940"/>
                  </a:cubicBezTo>
                  <a:cubicBezTo>
                    <a:pt x="1421130" y="156210"/>
                    <a:pt x="1418590" y="157480"/>
                    <a:pt x="1414780" y="158750"/>
                  </a:cubicBezTo>
                  <a:lnTo>
                    <a:pt x="1403350" y="158750"/>
                  </a:lnTo>
                  <a:cubicBezTo>
                    <a:pt x="1395730" y="157480"/>
                    <a:pt x="1388110" y="154940"/>
                    <a:pt x="1380490" y="153670"/>
                  </a:cubicBezTo>
                  <a:cubicBezTo>
                    <a:pt x="1371600" y="152400"/>
                    <a:pt x="1363979" y="157480"/>
                    <a:pt x="1355090" y="158750"/>
                  </a:cubicBezTo>
                  <a:lnTo>
                    <a:pt x="1353820" y="160020"/>
                  </a:lnTo>
                  <a:cubicBezTo>
                    <a:pt x="1351280" y="163830"/>
                    <a:pt x="1347470" y="162560"/>
                    <a:pt x="1344930" y="160020"/>
                  </a:cubicBezTo>
                  <a:cubicBezTo>
                    <a:pt x="1339850" y="154940"/>
                    <a:pt x="1330960" y="153670"/>
                    <a:pt x="1324610" y="156210"/>
                  </a:cubicBezTo>
                  <a:cubicBezTo>
                    <a:pt x="1316990" y="160020"/>
                    <a:pt x="1309370" y="162560"/>
                    <a:pt x="1301750" y="165100"/>
                  </a:cubicBezTo>
                  <a:cubicBezTo>
                    <a:pt x="1299210" y="165100"/>
                    <a:pt x="1296670" y="163830"/>
                    <a:pt x="1295400" y="163830"/>
                  </a:cubicBezTo>
                  <a:cubicBezTo>
                    <a:pt x="1292860" y="163830"/>
                    <a:pt x="1289050" y="162560"/>
                    <a:pt x="1287780" y="163830"/>
                  </a:cubicBezTo>
                  <a:cubicBezTo>
                    <a:pt x="1277620" y="171450"/>
                    <a:pt x="1267460" y="168910"/>
                    <a:pt x="1258570" y="163830"/>
                  </a:cubicBezTo>
                  <a:cubicBezTo>
                    <a:pt x="1253490" y="161290"/>
                    <a:pt x="1245870" y="158750"/>
                    <a:pt x="1243330" y="151130"/>
                  </a:cubicBezTo>
                  <a:cubicBezTo>
                    <a:pt x="1242060" y="146050"/>
                    <a:pt x="1236980" y="140970"/>
                    <a:pt x="1233170" y="137160"/>
                  </a:cubicBezTo>
                  <a:cubicBezTo>
                    <a:pt x="1226820" y="130810"/>
                    <a:pt x="1220470" y="121920"/>
                    <a:pt x="1209040" y="121920"/>
                  </a:cubicBezTo>
                  <a:cubicBezTo>
                    <a:pt x="1206500" y="121920"/>
                    <a:pt x="1203959" y="116840"/>
                    <a:pt x="1202690" y="118110"/>
                  </a:cubicBezTo>
                  <a:cubicBezTo>
                    <a:pt x="1197609" y="119380"/>
                    <a:pt x="1197609" y="116840"/>
                    <a:pt x="1195070" y="114300"/>
                  </a:cubicBezTo>
                  <a:cubicBezTo>
                    <a:pt x="1192530" y="111760"/>
                    <a:pt x="1188720" y="109220"/>
                    <a:pt x="1186180" y="105410"/>
                  </a:cubicBezTo>
                  <a:cubicBezTo>
                    <a:pt x="1182370" y="100330"/>
                    <a:pt x="1178560" y="93980"/>
                    <a:pt x="1174750" y="88900"/>
                  </a:cubicBezTo>
                  <a:cubicBezTo>
                    <a:pt x="1170940" y="83820"/>
                    <a:pt x="1168400" y="77470"/>
                    <a:pt x="1164590" y="72390"/>
                  </a:cubicBezTo>
                  <a:cubicBezTo>
                    <a:pt x="1163320" y="71120"/>
                    <a:pt x="1159509" y="69850"/>
                    <a:pt x="1158240" y="71120"/>
                  </a:cubicBezTo>
                  <a:lnTo>
                    <a:pt x="1143000" y="78740"/>
                  </a:lnTo>
                  <a:cubicBezTo>
                    <a:pt x="1140460" y="80010"/>
                    <a:pt x="1139190" y="82550"/>
                    <a:pt x="1137920" y="85090"/>
                  </a:cubicBezTo>
                  <a:lnTo>
                    <a:pt x="1136650" y="83820"/>
                  </a:lnTo>
                  <a:cubicBezTo>
                    <a:pt x="1137920" y="80010"/>
                    <a:pt x="1139190" y="76200"/>
                    <a:pt x="1140460" y="74930"/>
                  </a:cubicBezTo>
                  <a:lnTo>
                    <a:pt x="1125220" y="71120"/>
                  </a:lnTo>
                  <a:cubicBezTo>
                    <a:pt x="1121410" y="69850"/>
                    <a:pt x="1115060" y="69850"/>
                    <a:pt x="1112520" y="69850"/>
                  </a:cubicBezTo>
                  <a:lnTo>
                    <a:pt x="1092200" y="69850"/>
                  </a:lnTo>
                  <a:cubicBezTo>
                    <a:pt x="1084580" y="69850"/>
                    <a:pt x="1078230" y="68580"/>
                    <a:pt x="1070610" y="69850"/>
                  </a:cubicBezTo>
                  <a:cubicBezTo>
                    <a:pt x="1065530" y="71120"/>
                    <a:pt x="1061720" y="68580"/>
                    <a:pt x="1057910" y="66040"/>
                  </a:cubicBezTo>
                  <a:cubicBezTo>
                    <a:pt x="1047750" y="58420"/>
                    <a:pt x="1037590" y="49530"/>
                    <a:pt x="1023620" y="53340"/>
                  </a:cubicBezTo>
                  <a:cubicBezTo>
                    <a:pt x="1022350" y="53340"/>
                    <a:pt x="1019810" y="52070"/>
                    <a:pt x="1018540" y="50800"/>
                  </a:cubicBezTo>
                  <a:cubicBezTo>
                    <a:pt x="1014730" y="49530"/>
                    <a:pt x="1012190" y="46990"/>
                    <a:pt x="1007110" y="44450"/>
                  </a:cubicBezTo>
                  <a:cubicBezTo>
                    <a:pt x="1007110" y="48260"/>
                    <a:pt x="1007110" y="49530"/>
                    <a:pt x="1008380" y="52070"/>
                  </a:cubicBezTo>
                  <a:cubicBezTo>
                    <a:pt x="1005840" y="54610"/>
                    <a:pt x="1004570" y="53340"/>
                    <a:pt x="1003300" y="52070"/>
                  </a:cubicBezTo>
                  <a:cubicBezTo>
                    <a:pt x="1002030" y="53340"/>
                    <a:pt x="1000760" y="55880"/>
                    <a:pt x="999490" y="55880"/>
                  </a:cubicBezTo>
                  <a:cubicBezTo>
                    <a:pt x="993140" y="58420"/>
                    <a:pt x="986790" y="59690"/>
                    <a:pt x="980440" y="62230"/>
                  </a:cubicBezTo>
                  <a:cubicBezTo>
                    <a:pt x="977900" y="63500"/>
                    <a:pt x="975360" y="64770"/>
                    <a:pt x="974090" y="66040"/>
                  </a:cubicBezTo>
                  <a:cubicBezTo>
                    <a:pt x="969010" y="69850"/>
                    <a:pt x="965200" y="76200"/>
                    <a:pt x="956310" y="74930"/>
                  </a:cubicBezTo>
                  <a:cubicBezTo>
                    <a:pt x="955040" y="74930"/>
                    <a:pt x="952500" y="77470"/>
                    <a:pt x="949960" y="77470"/>
                  </a:cubicBezTo>
                  <a:cubicBezTo>
                    <a:pt x="947420" y="78740"/>
                    <a:pt x="943610" y="78740"/>
                    <a:pt x="941070" y="80010"/>
                  </a:cubicBezTo>
                  <a:lnTo>
                    <a:pt x="938530" y="80010"/>
                  </a:lnTo>
                  <a:cubicBezTo>
                    <a:pt x="930910" y="82550"/>
                    <a:pt x="924560" y="85090"/>
                    <a:pt x="916940" y="86360"/>
                  </a:cubicBezTo>
                  <a:lnTo>
                    <a:pt x="911860" y="86360"/>
                  </a:lnTo>
                  <a:cubicBezTo>
                    <a:pt x="905510" y="86360"/>
                    <a:pt x="900430" y="85090"/>
                    <a:pt x="894080" y="85090"/>
                  </a:cubicBezTo>
                  <a:cubicBezTo>
                    <a:pt x="887730" y="85090"/>
                    <a:pt x="881380" y="87630"/>
                    <a:pt x="875030" y="87630"/>
                  </a:cubicBezTo>
                  <a:cubicBezTo>
                    <a:pt x="867410" y="87630"/>
                    <a:pt x="858520" y="87630"/>
                    <a:pt x="852170" y="82550"/>
                  </a:cubicBezTo>
                  <a:cubicBezTo>
                    <a:pt x="850900" y="81280"/>
                    <a:pt x="847090" y="81280"/>
                    <a:pt x="844550" y="82550"/>
                  </a:cubicBezTo>
                  <a:cubicBezTo>
                    <a:pt x="835660" y="83820"/>
                    <a:pt x="826770" y="85090"/>
                    <a:pt x="819150" y="87630"/>
                  </a:cubicBezTo>
                  <a:cubicBezTo>
                    <a:pt x="811530" y="90170"/>
                    <a:pt x="807720" y="87630"/>
                    <a:pt x="805180" y="81280"/>
                  </a:cubicBezTo>
                  <a:cubicBezTo>
                    <a:pt x="803910" y="78740"/>
                    <a:pt x="801370" y="76200"/>
                    <a:pt x="798830" y="73660"/>
                  </a:cubicBezTo>
                  <a:cubicBezTo>
                    <a:pt x="795020" y="71120"/>
                    <a:pt x="791210" y="67310"/>
                    <a:pt x="787400" y="67310"/>
                  </a:cubicBezTo>
                  <a:cubicBezTo>
                    <a:pt x="778510" y="67310"/>
                    <a:pt x="773430" y="62230"/>
                    <a:pt x="767080" y="58420"/>
                  </a:cubicBezTo>
                  <a:cubicBezTo>
                    <a:pt x="756920" y="52070"/>
                    <a:pt x="748030" y="44450"/>
                    <a:pt x="735330" y="45720"/>
                  </a:cubicBezTo>
                  <a:lnTo>
                    <a:pt x="735330" y="39370"/>
                  </a:lnTo>
                  <a:cubicBezTo>
                    <a:pt x="737870" y="39370"/>
                    <a:pt x="740410" y="39370"/>
                    <a:pt x="742950" y="38100"/>
                  </a:cubicBezTo>
                  <a:cubicBezTo>
                    <a:pt x="739140" y="35560"/>
                    <a:pt x="739140" y="31750"/>
                    <a:pt x="736600" y="29210"/>
                  </a:cubicBezTo>
                  <a:cubicBezTo>
                    <a:pt x="731520" y="25400"/>
                    <a:pt x="726440" y="24130"/>
                    <a:pt x="721360" y="21590"/>
                  </a:cubicBezTo>
                  <a:cubicBezTo>
                    <a:pt x="717550" y="20320"/>
                    <a:pt x="712470" y="20320"/>
                    <a:pt x="715010" y="26670"/>
                  </a:cubicBezTo>
                  <a:cubicBezTo>
                    <a:pt x="708660" y="27940"/>
                    <a:pt x="703580" y="27940"/>
                    <a:pt x="701040" y="30480"/>
                  </a:cubicBezTo>
                  <a:cubicBezTo>
                    <a:pt x="695960" y="34290"/>
                    <a:pt x="690880" y="31750"/>
                    <a:pt x="687070" y="29210"/>
                  </a:cubicBezTo>
                  <a:cubicBezTo>
                    <a:pt x="684530" y="27940"/>
                    <a:pt x="681990" y="26670"/>
                    <a:pt x="679450" y="27940"/>
                  </a:cubicBezTo>
                  <a:cubicBezTo>
                    <a:pt x="664210" y="35560"/>
                    <a:pt x="648970" y="31750"/>
                    <a:pt x="633730" y="31750"/>
                  </a:cubicBezTo>
                  <a:cubicBezTo>
                    <a:pt x="631190" y="31750"/>
                    <a:pt x="628650" y="30480"/>
                    <a:pt x="624840" y="30480"/>
                  </a:cubicBezTo>
                  <a:cubicBezTo>
                    <a:pt x="619760" y="29210"/>
                    <a:pt x="615950" y="26670"/>
                    <a:pt x="610870" y="25400"/>
                  </a:cubicBezTo>
                  <a:cubicBezTo>
                    <a:pt x="605790" y="24130"/>
                    <a:pt x="599440" y="22860"/>
                    <a:pt x="594360" y="21590"/>
                  </a:cubicBezTo>
                  <a:lnTo>
                    <a:pt x="590550" y="21590"/>
                  </a:lnTo>
                  <a:cubicBezTo>
                    <a:pt x="581660" y="21590"/>
                    <a:pt x="572770" y="22860"/>
                    <a:pt x="565150" y="22860"/>
                  </a:cubicBezTo>
                  <a:cubicBezTo>
                    <a:pt x="558800" y="22860"/>
                    <a:pt x="552450" y="20320"/>
                    <a:pt x="544830" y="19050"/>
                  </a:cubicBezTo>
                  <a:cubicBezTo>
                    <a:pt x="543560" y="8890"/>
                    <a:pt x="533400" y="11430"/>
                    <a:pt x="527050" y="6350"/>
                  </a:cubicBezTo>
                  <a:cubicBezTo>
                    <a:pt x="525780" y="5080"/>
                    <a:pt x="523240" y="6350"/>
                    <a:pt x="521970" y="6350"/>
                  </a:cubicBezTo>
                  <a:cubicBezTo>
                    <a:pt x="514350" y="5080"/>
                    <a:pt x="509270" y="8890"/>
                    <a:pt x="506730" y="15240"/>
                  </a:cubicBezTo>
                  <a:cubicBezTo>
                    <a:pt x="502920" y="21590"/>
                    <a:pt x="492760" y="24130"/>
                    <a:pt x="496570" y="34290"/>
                  </a:cubicBezTo>
                  <a:cubicBezTo>
                    <a:pt x="497840" y="35560"/>
                    <a:pt x="500380" y="36830"/>
                    <a:pt x="501650" y="39370"/>
                  </a:cubicBezTo>
                  <a:cubicBezTo>
                    <a:pt x="501650" y="43180"/>
                    <a:pt x="500380" y="45720"/>
                    <a:pt x="496570" y="44450"/>
                  </a:cubicBezTo>
                  <a:cubicBezTo>
                    <a:pt x="495300" y="44450"/>
                    <a:pt x="494030" y="46990"/>
                    <a:pt x="492760" y="48260"/>
                  </a:cubicBezTo>
                  <a:cubicBezTo>
                    <a:pt x="491490" y="49530"/>
                    <a:pt x="491490" y="52070"/>
                    <a:pt x="490220" y="52070"/>
                  </a:cubicBezTo>
                  <a:cubicBezTo>
                    <a:pt x="482600" y="54610"/>
                    <a:pt x="477520" y="60960"/>
                    <a:pt x="468630" y="59690"/>
                  </a:cubicBezTo>
                  <a:lnTo>
                    <a:pt x="466090" y="59690"/>
                  </a:lnTo>
                  <a:cubicBezTo>
                    <a:pt x="458470" y="66040"/>
                    <a:pt x="450850" y="64770"/>
                    <a:pt x="441960" y="63500"/>
                  </a:cubicBezTo>
                  <a:cubicBezTo>
                    <a:pt x="438150" y="62230"/>
                    <a:pt x="433070" y="63500"/>
                    <a:pt x="427990" y="63500"/>
                  </a:cubicBezTo>
                  <a:cubicBezTo>
                    <a:pt x="424180" y="63500"/>
                    <a:pt x="420370" y="63500"/>
                    <a:pt x="416560" y="60960"/>
                  </a:cubicBezTo>
                  <a:cubicBezTo>
                    <a:pt x="411480" y="58420"/>
                    <a:pt x="406400" y="54610"/>
                    <a:pt x="401320" y="52070"/>
                  </a:cubicBezTo>
                  <a:cubicBezTo>
                    <a:pt x="396240" y="49530"/>
                    <a:pt x="389890" y="49530"/>
                    <a:pt x="389890" y="40640"/>
                  </a:cubicBezTo>
                  <a:cubicBezTo>
                    <a:pt x="389890" y="39370"/>
                    <a:pt x="387350" y="38100"/>
                    <a:pt x="387350" y="36830"/>
                  </a:cubicBezTo>
                  <a:cubicBezTo>
                    <a:pt x="378460" y="44450"/>
                    <a:pt x="370840" y="50800"/>
                    <a:pt x="363220" y="57150"/>
                  </a:cubicBezTo>
                  <a:cubicBezTo>
                    <a:pt x="359410" y="60960"/>
                    <a:pt x="354330" y="66040"/>
                    <a:pt x="356870" y="72390"/>
                  </a:cubicBezTo>
                  <a:cubicBezTo>
                    <a:pt x="356870" y="73660"/>
                    <a:pt x="355600" y="74930"/>
                    <a:pt x="355600" y="76200"/>
                  </a:cubicBezTo>
                  <a:cubicBezTo>
                    <a:pt x="354330" y="78740"/>
                    <a:pt x="353060" y="81280"/>
                    <a:pt x="350520" y="82550"/>
                  </a:cubicBezTo>
                  <a:cubicBezTo>
                    <a:pt x="347980" y="86360"/>
                    <a:pt x="345440" y="90170"/>
                    <a:pt x="342900" y="95250"/>
                  </a:cubicBezTo>
                  <a:lnTo>
                    <a:pt x="335280" y="102870"/>
                  </a:lnTo>
                  <a:cubicBezTo>
                    <a:pt x="332740" y="106680"/>
                    <a:pt x="330200" y="110490"/>
                    <a:pt x="326390" y="113030"/>
                  </a:cubicBezTo>
                  <a:cubicBezTo>
                    <a:pt x="317500" y="120650"/>
                    <a:pt x="308610" y="128270"/>
                    <a:pt x="298450" y="135890"/>
                  </a:cubicBezTo>
                  <a:cubicBezTo>
                    <a:pt x="293370" y="140970"/>
                    <a:pt x="287020" y="144780"/>
                    <a:pt x="281940" y="149860"/>
                  </a:cubicBezTo>
                  <a:cubicBezTo>
                    <a:pt x="273050" y="157480"/>
                    <a:pt x="262890" y="163830"/>
                    <a:pt x="257810" y="175260"/>
                  </a:cubicBezTo>
                  <a:cubicBezTo>
                    <a:pt x="257810" y="176530"/>
                    <a:pt x="255270" y="177800"/>
                    <a:pt x="254000" y="179070"/>
                  </a:cubicBezTo>
                  <a:cubicBezTo>
                    <a:pt x="247650" y="184150"/>
                    <a:pt x="237490" y="184150"/>
                    <a:pt x="237490" y="194310"/>
                  </a:cubicBezTo>
                  <a:cubicBezTo>
                    <a:pt x="227330" y="194310"/>
                    <a:pt x="222250" y="201930"/>
                    <a:pt x="217170" y="208280"/>
                  </a:cubicBezTo>
                  <a:cubicBezTo>
                    <a:pt x="213360" y="213360"/>
                    <a:pt x="209550" y="219710"/>
                    <a:pt x="204470" y="223520"/>
                  </a:cubicBezTo>
                  <a:cubicBezTo>
                    <a:pt x="199390" y="226060"/>
                    <a:pt x="193040" y="224790"/>
                    <a:pt x="186690" y="224790"/>
                  </a:cubicBezTo>
                  <a:cubicBezTo>
                    <a:pt x="184150" y="224790"/>
                    <a:pt x="181610" y="224790"/>
                    <a:pt x="181610" y="226060"/>
                  </a:cubicBezTo>
                  <a:cubicBezTo>
                    <a:pt x="176530" y="231140"/>
                    <a:pt x="170180" y="234950"/>
                    <a:pt x="166370" y="241300"/>
                  </a:cubicBezTo>
                  <a:cubicBezTo>
                    <a:pt x="162560" y="247650"/>
                    <a:pt x="158750" y="251460"/>
                    <a:pt x="152400" y="252730"/>
                  </a:cubicBezTo>
                  <a:cubicBezTo>
                    <a:pt x="146050" y="254000"/>
                    <a:pt x="139700" y="260350"/>
                    <a:pt x="130810" y="256540"/>
                  </a:cubicBezTo>
                  <a:cubicBezTo>
                    <a:pt x="123190" y="254000"/>
                    <a:pt x="114300" y="256540"/>
                    <a:pt x="109220" y="251460"/>
                  </a:cubicBezTo>
                  <a:cubicBezTo>
                    <a:pt x="99060" y="252730"/>
                    <a:pt x="91440" y="255270"/>
                    <a:pt x="82550" y="256540"/>
                  </a:cubicBezTo>
                  <a:cubicBezTo>
                    <a:pt x="72390" y="259080"/>
                    <a:pt x="60960" y="257810"/>
                    <a:pt x="52070" y="265430"/>
                  </a:cubicBezTo>
                  <a:cubicBezTo>
                    <a:pt x="44450" y="271780"/>
                    <a:pt x="38100" y="278130"/>
                    <a:pt x="26670" y="276860"/>
                  </a:cubicBezTo>
                  <a:cubicBezTo>
                    <a:pt x="27940" y="284480"/>
                    <a:pt x="29210" y="290830"/>
                    <a:pt x="30480" y="298450"/>
                  </a:cubicBezTo>
                  <a:cubicBezTo>
                    <a:pt x="33020" y="318770"/>
                    <a:pt x="35560" y="339090"/>
                    <a:pt x="36830" y="359410"/>
                  </a:cubicBezTo>
                  <a:cubicBezTo>
                    <a:pt x="40640" y="384810"/>
                    <a:pt x="41910" y="408940"/>
                    <a:pt x="39370" y="433070"/>
                  </a:cubicBezTo>
                  <a:cubicBezTo>
                    <a:pt x="36830" y="467360"/>
                    <a:pt x="25400" y="1640840"/>
                    <a:pt x="13970" y="1672590"/>
                  </a:cubicBezTo>
                  <a:lnTo>
                    <a:pt x="2540" y="1699260"/>
                  </a:lnTo>
                  <a:cubicBezTo>
                    <a:pt x="0" y="1705610"/>
                    <a:pt x="3810" y="1709420"/>
                    <a:pt x="10160" y="1710690"/>
                  </a:cubicBezTo>
                  <a:cubicBezTo>
                    <a:pt x="17780" y="1711960"/>
                    <a:pt x="20320" y="1717040"/>
                    <a:pt x="22860" y="1723390"/>
                  </a:cubicBezTo>
                  <a:cubicBezTo>
                    <a:pt x="25400" y="1733550"/>
                    <a:pt x="21590" y="1743710"/>
                    <a:pt x="26670" y="1753870"/>
                  </a:cubicBezTo>
                  <a:cubicBezTo>
                    <a:pt x="29210" y="1758950"/>
                    <a:pt x="26670" y="1767840"/>
                    <a:pt x="25400" y="1775460"/>
                  </a:cubicBezTo>
                  <a:cubicBezTo>
                    <a:pt x="24130" y="1785620"/>
                    <a:pt x="26670" y="1795780"/>
                    <a:pt x="30480" y="1804670"/>
                  </a:cubicBezTo>
                  <a:cubicBezTo>
                    <a:pt x="39370" y="1819910"/>
                    <a:pt x="40640" y="1837690"/>
                    <a:pt x="40640" y="1854200"/>
                  </a:cubicBezTo>
                  <a:cubicBezTo>
                    <a:pt x="40640" y="1858010"/>
                    <a:pt x="41910" y="1861820"/>
                    <a:pt x="43180" y="1864360"/>
                  </a:cubicBezTo>
                  <a:cubicBezTo>
                    <a:pt x="45720" y="1866900"/>
                    <a:pt x="50800" y="1869440"/>
                    <a:pt x="55880" y="1870710"/>
                  </a:cubicBezTo>
                  <a:lnTo>
                    <a:pt x="86360" y="1885950"/>
                  </a:lnTo>
                  <a:cubicBezTo>
                    <a:pt x="100330" y="1893570"/>
                    <a:pt x="111760" y="1892300"/>
                    <a:pt x="124460" y="1883410"/>
                  </a:cubicBezTo>
                  <a:cubicBezTo>
                    <a:pt x="125730" y="1882140"/>
                    <a:pt x="129540" y="1880870"/>
                    <a:pt x="130810" y="1880870"/>
                  </a:cubicBezTo>
                  <a:cubicBezTo>
                    <a:pt x="139700" y="1882140"/>
                    <a:pt x="148590" y="1882140"/>
                    <a:pt x="156210" y="1889760"/>
                  </a:cubicBezTo>
                  <a:cubicBezTo>
                    <a:pt x="165100" y="1897380"/>
                    <a:pt x="177800" y="1902460"/>
                    <a:pt x="187960" y="1908810"/>
                  </a:cubicBezTo>
                  <a:cubicBezTo>
                    <a:pt x="194310" y="1912620"/>
                    <a:pt x="201930" y="1917700"/>
                    <a:pt x="205740" y="1922780"/>
                  </a:cubicBezTo>
                  <a:cubicBezTo>
                    <a:pt x="208280" y="1925320"/>
                    <a:pt x="210820" y="1927860"/>
                    <a:pt x="213360" y="1929130"/>
                  </a:cubicBezTo>
                  <a:cubicBezTo>
                    <a:pt x="227330" y="1934210"/>
                    <a:pt x="234950" y="1946910"/>
                    <a:pt x="243840" y="1957070"/>
                  </a:cubicBezTo>
                  <a:cubicBezTo>
                    <a:pt x="251460" y="1965960"/>
                    <a:pt x="261620" y="1971040"/>
                    <a:pt x="273050" y="1972310"/>
                  </a:cubicBezTo>
                  <a:cubicBezTo>
                    <a:pt x="285750" y="1974850"/>
                    <a:pt x="298450" y="1976120"/>
                    <a:pt x="311150" y="1978660"/>
                  </a:cubicBezTo>
                  <a:cubicBezTo>
                    <a:pt x="316230" y="1979930"/>
                    <a:pt x="322580" y="1981200"/>
                    <a:pt x="327660" y="1983740"/>
                  </a:cubicBezTo>
                  <a:cubicBezTo>
                    <a:pt x="334010" y="1986280"/>
                    <a:pt x="340360" y="1986280"/>
                    <a:pt x="345440" y="1990090"/>
                  </a:cubicBezTo>
                  <a:cubicBezTo>
                    <a:pt x="353060" y="1996440"/>
                    <a:pt x="360680" y="2000250"/>
                    <a:pt x="370840" y="1997710"/>
                  </a:cubicBezTo>
                  <a:cubicBezTo>
                    <a:pt x="374650" y="1996440"/>
                    <a:pt x="379730" y="1998980"/>
                    <a:pt x="383540" y="2000250"/>
                  </a:cubicBezTo>
                  <a:cubicBezTo>
                    <a:pt x="384810" y="2000250"/>
                    <a:pt x="386080" y="2001520"/>
                    <a:pt x="387350" y="2001520"/>
                  </a:cubicBezTo>
                  <a:cubicBezTo>
                    <a:pt x="401320" y="2002790"/>
                    <a:pt x="414020" y="2000250"/>
                    <a:pt x="426720" y="1997710"/>
                  </a:cubicBezTo>
                  <a:cubicBezTo>
                    <a:pt x="431800" y="1996440"/>
                    <a:pt x="436880" y="1995170"/>
                    <a:pt x="441960" y="1992630"/>
                  </a:cubicBezTo>
                  <a:cubicBezTo>
                    <a:pt x="455930" y="1986280"/>
                    <a:pt x="469900" y="1979930"/>
                    <a:pt x="482600" y="1972310"/>
                  </a:cubicBezTo>
                  <a:cubicBezTo>
                    <a:pt x="491490" y="1967230"/>
                    <a:pt x="500380" y="1962150"/>
                    <a:pt x="510540" y="1967230"/>
                  </a:cubicBezTo>
                  <a:lnTo>
                    <a:pt x="515620" y="1967230"/>
                  </a:lnTo>
                  <a:cubicBezTo>
                    <a:pt x="524510" y="1967230"/>
                    <a:pt x="533400" y="1965960"/>
                    <a:pt x="541020" y="1964690"/>
                  </a:cubicBezTo>
                  <a:cubicBezTo>
                    <a:pt x="542290" y="1964690"/>
                    <a:pt x="544830" y="1964690"/>
                    <a:pt x="544830" y="1963420"/>
                  </a:cubicBezTo>
                  <a:cubicBezTo>
                    <a:pt x="548640" y="1958340"/>
                    <a:pt x="554990" y="1958340"/>
                    <a:pt x="561340" y="1957070"/>
                  </a:cubicBezTo>
                  <a:cubicBezTo>
                    <a:pt x="571500" y="1955800"/>
                    <a:pt x="581660" y="1955800"/>
                    <a:pt x="589280" y="1949450"/>
                  </a:cubicBezTo>
                  <a:cubicBezTo>
                    <a:pt x="596900" y="1944370"/>
                    <a:pt x="604520" y="1943100"/>
                    <a:pt x="613410" y="1941830"/>
                  </a:cubicBezTo>
                  <a:cubicBezTo>
                    <a:pt x="614680" y="1941830"/>
                    <a:pt x="617220" y="1940560"/>
                    <a:pt x="618490" y="1940560"/>
                  </a:cubicBezTo>
                  <a:cubicBezTo>
                    <a:pt x="624840" y="1939290"/>
                    <a:pt x="631190" y="1935480"/>
                    <a:pt x="636270" y="1936750"/>
                  </a:cubicBezTo>
                  <a:cubicBezTo>
                    <a:pt x="647700" y="1939290"/>
                    <a:pt x="652780" y="1935480"/>
                    <a:pt x="660400" y="1925320"/>
                  </a:cubicBezTo>
                  <a:cubicBezTo>
                    <a:pt x="661670" y="1922780"/>
                    <a:pt x="665480" y="1921510"/>
                    <a:pt x="668020" y="1920240"/>
                  </a:cubicBezTo>
                  <a:cubicBezTo>
                    <a:pt x="674370" y="1918970"/>
                    <a:pt x="680720" y="1920240"/>
                    <a:pt x="687070" y="1918970"/>
                  </a:cubicBezTo>
                  <a:cubicBezTo>
                    <a:pt x="690880" y="1918970"/>
                    <a:pt x="694690" y="1915160"/>
                    <a:pt x="697230" y="1915160"/>
                  </a:cubicBezTo>
                  <a:cubicBezTo>
                    <a:pt x="707390" y="1916430"/>
                    <a:pt x="718820" y="1912620"/>
                    <a:pt x="727710" y="1918970"/>
                  </a:cubicBezTo>
                  <a:cubicBezTo>
                    <a:pt x="728980" y="1920240"/>
                    <a:pt x="731520" y="1920240"/>
                    <a:pt x="734060" y="1920240"/>
                  </a:cubicBezTo>
                  <a:cubicBezTo>
                    <a:pt x="750570" y="1921510"/>
                    <a:pt x="764540" y="1926590"/>
                    <a:pt x="775970" y="1936750"/>
                  </a:cubicBezTo>
                  <a:cubicBezTo>
                    <a:pt x="779780" y="1940560"/>
                    <a:pt x="784860" y="1943100"/>
                    <a:pt x="788670" y="1945640"/>
                  </a:cubicBezTo>
                  <a:cubicBezTo>
                    <a:pt x="792480" y="1948180"/>
                    <a:pt x="797560" y="1948180"/>
                    <a:pt x="801370" y="1949450"/>
                  </a:cubicBezTo>
                  <a:cubicBezTo>
                    <a:pt x="805180" y="1950720"/>
                    <a:pt x="807720" y="1951990"/>
                    <a:pt x="811530" y="1951990"/>
                  </a:cubicBezTo>
                  <a:cubicBezTo>
                    <a:pt x="817880" y="1951990"/>
                    <a:pt x="822960" y="1954530"/>
                    <a:pt x="826770" y="1959610"/>
                  </a:cubicBezTo>
                  <a:cubicBezTo>
                    <a:pt x="828040" y="1960880"/>
                    <a:pt x="829310" y="1962150"/>
                    <a:pt x="830580" y="1964690"/>
                  </a:cubicBezTo>
                  <a:cubicBezTo>
                    <a:pt x="829310" y="1968500"/>
                    <a:pt x="836930" y="1978660"/>
                    <a:pt x="842010" y="1978660"/>
                  </a:cubicBezTo>
                  <a:cubicBezTo>
                    <a:pt x="850900" y="1978660"/>
                    <a:pt x="859790" y="1981200"/>
                    <a:pt x="867410" y="1987550"/>
                  </a:cubicBezTo>
                  <a:cubicBezTo>
                    <a:pt x="868680" y="1988820"/>
                    <a:pt x="871220" y="1988820"/>
                    <a:pt x="873760" y="1987550"/>
                  </a:cubicBezTo>
                  <a:cubicBezTo>
                    <a:pt x="877570" y="1986280"/>
                    <a:pt x="880110" y="1986280"/>
                    <a:pt x="882650" y="1990090"/>
                  </a:cubicBezTo>
                  <a:cubicBezTo>
                    <a:pt x="883920" y="1991360"/>
                    <a:pt x="889000" y="1991360"/>
                    <a:pt x="891540" y="1991360"/>
                  </a:cubicBezTo>
                  <a:cubicBezTo>
                    <a:pt x="897890" y="1991360"/>
                    <a:pt x="905510" y="1990090"/>
                    <a:pt x="911860" y="1991360"/>
                  </a:cubicBezTo>
                  <a:cubicBezTo>
                    <a:pt x="923290" y="1992630"/>
                    <a:pt x="933450" y="1993900"/>
                    <a:pt x="944880" y="1996440"/>
                  </a:cubicBezTo>
                  <a:cubicBezTo>
                    <a:pt x="947420" y="1996440"/>
                    <a:pt x="949960" y="1997710"/>
                    <a:pt x="951230" y="1998980"/>
                  </a:cubicBezTo>
                  <a:cubicBezTo>
                    <a:pt x="953770" y="2005330"/>
                    <a:pt x="960120" y="2005330"/>
                    <a:pt x="963930" y="2006600"/>
                  </a:cubicBezTo>
                  <a:cubicBezTo>
                    <a:pt x="967740" y="2007870"/>
                    <a:pt x="972820" y="2009140"/>
                    <a:pt x="975360" y="2009140"/>
                  </a:cubicBezTo>
                  <a:cubicBezTo>
                    <a:pt x="976630" y="2007870"/>
                    <a:pt x="979170" y="2006600"/>
                    <a:pt x="981710" y="2004060"/>
                  </a:cubicBezTo>
                  <a:cubicBezTo>
                    <a:pt x="976630" y="2004060"/>
                    <a:pt x="974090" y="2005330"/>
                    <a:pt x="971550" y="2005330"/>
                  </a:cubicBezTo>
                  <a:cubicBezTo>
                    <a:pt x="976630" y="1998980"/>
                    <a:pt x="981710" y="1997710"/>
                    <a:pt x="988060" y="2001520"/>
                  </a:cubicBezTo>
                  <a:cubicBezTo>
                    <a:pt x="995680" y="2007870"/>
                    <a:pt x="1002030" y="2007870"/>
                    <a:pt x="1010920" y="2001520"/>
                  </a:cubicBezTo>
                  <a:lnTo>
                    <a:pt x="1018540" y="1997710"/>
                  </a:lnTo>
                  <a:lnTo>
                    <a:pt x="1018540" y="1991360"/>
                  </a:lnTo>
                  <a:cubicBezTo>
                    <a:pt x="1022350" y="1992630"/>
                    <a:pt x="1026160" y="1995170"/>
                    <a:pt x="1028700" y="1995170"/>
                  </a:cubicBezTo>
                  <a:cubicBezTo>
                    <a:pt x="1036320" y="1991360"/>
                    <a:pt x="1043940" y="1987550"/>
                    <a:pt x="1050290" y="1982470"/>
                  </a:cubicBezTo>
                  <a:cubicBezTo>
                    <a:pt x="1057910" y="1977390"/>
                    <a:pt x="1064260" y="1971040"/>
                    <a:pt x="1070610" y="1965960"/>
                  </a:cubicBezTo>
                  <a:cubicBezTo>
                    <a:pt x="1071880" y="1965960"/>
                    <a:pt x="1071880" y="1964690"/>
                    <a:pt x="1073150" y="1964690"/>
                  </a:cubicBezTo>
                  <a:cubicBezTo>
                    <a:pt x="1082040" y="1962150"/>
                    <a:pt x="1089660" y="1960880"/>
                    <a:pt x="1098550" y="1958340"/>
                  </a:cubicBezTo>
                  <a:cubicBezTo>
                    <a:pt x="1103630" y="1957070"/>
                    <a:pt x="1107440" y="1954530"/>
                    <a:pt x="1112520" y="1953260"/>
                  </a:cubicBezTo>
                  <a:cubicBezTo>
                    <a:pt x="1116330" y="1951990"/>
                    <a:pt x="1118870" y="1951990"/>
                    <a:pt x="1122680" y="1950720"/>
                  </a:cubicBezTo>
                  <a:lnTo>
                    <a:pt x="1135380" y="1950720"/>
                  </a:lnTo>
                  <a:cubicBezTo>
                    <a:pt x="1137920" y="1950720"/>
                    <a:pt x="1141730" y="1950720"/>
                    <a:pt x="1144270" y="1949450"/>
                  </a:cubicBezTo>
                  <a:cubicBezTo>
                    <a:pt x="1145540" y="1946910"/>
                    <a:pt x="1148080" y="1943100"/>
                    <a:pt x="1149350" y="1943100"/>
                  </a:cubicBezTo>
                  <a:cubicBezTo>
                    <a:pt x="1153160" y="1943100"/>
                    <a:pt x="1155700" y="1945640"/>
                    <a:pt x="1159510" y="1946910"/>
                  </a:cubicBezTo>
                  <a:cubicBezTo>
                    <a:pt x="1160780" y="1946910"/>
                    <a:pt x="1160780" y="1948180"/>
                    <a:pt x="1160780" y="1949450"/>
                  </a:cubicBezTo>
                  <a:cubicBezTo>
                    <a:pt x="1165860" y="1954530"/>
                    <a:pt x="1169670" y="1960880"/>
                    <a:pt x="1174750" y="1965960"/>
                  </a:cubicBezTo>
                  <a:cubicBezTo>
                    <a:pt x="1181100" y="1972310"/>
                    <a:pt x="1187450" y="1972310"/>
                    <a:pt x="1191260" y="1968500"/>
                  </a:cubicBezTo>
                  <a:cubicBezTo>
                    <a:pt x="1197610" y="1963420"/>
                    <a:pt x="1202690" y="1959610"/>
                    <a:pt x="1211580" y="1962150"/>
                  </a:cubicBezTo>
                  <a:cubicBezTo>
                    <a:pt x="1212850" y="1962150"/>
                    <a:pt x="1215390" y="1963420"/>
                    <a:pt x="1216660" y="1962150"/>
                  </a:cubicBezTo>
                  <a:cubicBezTo>
                    <a:pt x="1223010" y="1959610"/>
                    <a:pt x="1230630" y="1957070"/>
                    <a:pt x="1236980" y="1953260"/>
                  </a:cubicBezTo>
                  <a:cubicBezTo>
                    <a:pt x="1240790" y="1951990"/>
                    <a:pt x="1245870" y="1951990"/>
                    <a:pt x="1247140" y="1949450"/>
                  </a:cubicBezTo>
                  <a:cubicBezTo>
                    <a:pt x="1250950" y="1941830"/>
                    <a:pt x="1257300" y="1938020"/>
                    <a:pt x="1263650" y="1932940"/>
                  </a:cubicBezTo>
                  <a:cubicBezTo>
                    <a:pt x="1267460" y="1929130"/>
                    <a:pt x="1271270" y="1924050"/>
                    <a:pt x="1275080" y="1922780"/>
                  </a:cubicBezTo>
                  <a:cubicBezTo>
                    <a:pt x="1283970" y="1920240"/>
                    <a:pt x="1290320" y="1912620"/>
                    <a:pt x="1297940" y="1907540"/>
                  </a:cubicBezTo>
                  <a:cubicBezTo>
                    <a:pt x="1304290" y="1903730"/>
                    <a:pt x="1308100" y="1896110"/>
                    <a:pt x="1314450" y="1894840"/>
                  </a:cubicBezTo>
                  <a:cubicBezTo>
                    <a:pt x="1324610" y="1892300"/>
                    <a:pt x="1332230" y="1885950"/>
                    <a:pt x="1341120" y="1879600"/>
                  </a:cubicBezTo>
                  <a:cubicBezTo>
                    <a:pt x="1346200" y="1875790"/>
                    <a:pt x="1352550" y="1873250"/>
                    <a:pt x="1358900" y="1874520"/>
                  </a:cubicBezTo>
                  <a:cubicBezTo>
                    <a:pt x="1362710" y="1875790"/>
                    <a:pt x="1367790" y="1874520"/>
                    <a:pt x="1370330" y="1873250"/>
                  </a:cubicBezTo>
                  <a:cubicBezTo>
                    <a:pt x="1375410" y="1870710"/>
                    <a:pt x="1380490" y="1866900"/>
                    <a:pt x="1385570" y="1864360"/>
                  </a:cubicBezTo>
                  <a:cubicBezTo>
                    <a:pt x="1389380" y="1861820"/>
                    <a:pt x="1393190" y="1859280"/>
                    <a:pt x="1397000" y="1859280"/>
                  </a:cubicBezTo>
                  <a:cubicBezTo>
                    <a:pt x="1409700" y="1858010"/>
                    <a:pt x="1419860" y="1855470"/>
                    <a:pt x="1426210" y="1842770"/>
                  </a:cubicBezTo>
                  <a:cubicBezTo>
                    <a:pt x="1428750" y="1837690"/>
                    <a:pt x="1441450" y="1831340"/>
                    <a:pt x="1446530" y="1833880"/>
                  </a:cubicBezTo>
                  <a:cubicBezTo>
                    <a:pt x="1455420" y="1837690"/>
                    <a:pt x="1461770" y="1835150"/>
                    <a:pt x="1466850" y="1827530"/>
                  </a:cubicBezTo>
                  <a:cubicBezTo>
                    <a:pt x="1470660" y="1823720"/>
                    <a:pt x="1475740" y="1824990"/>
                    <a:pt x="1479550" y="1827530"/>
                  </a:cubicBezTo>
                  <a:cubicBezTo>
                    <a:pt x="1482090" y="1830070"/>
                    <a:pt x="1484630" y="1831340"/>
                    <a:pt x="1487170" y="1831340"/>
                  </a:cubicBezTo>
                  <a:cubicBezTo>
                    <a:pt x="1496060" y="1832610"/>
                    <a:pt x="1506220" y="1831340"/>
                    <a:pt x="1515110" y="1832610"/>
                  </a:cubicBezTo>
                  <a:cubicBezTo>
                    <a:pt x="1522730" y="1833880"/>
                    <a:pt x="1530350" y="1831340"/>
                    <a:pt x="1535430" y="1826260"/>
                  </a:cubicBezTo>
                  <a:cubicBezTo>
                    <a:pt x="1540510" y="1821180"/>
                    <a:pt x="1544320" y="1821180"/>
                    <a:pt x="1551940" y="1823720"/>
                  </a:cubicBezTo>
                  <a:cubicBezTo>
                    <a:pt x="1558290" y="1826260"/>
                    <a:pt x="1563370" y="1832610"/>
                    <a:pt x="1572260" y="1831340"/>
                  </a:cubicBezTo>
                  <a:cubicBezTo>
                    <a:pt x="1579880" y="1830070"/>
                    <a:pt x="1588770" y="1833880"/>
                    <a:pt x="1597660" y="1830070"/>
                  </a:cubicBezTo>
                  <a:lnTo>
                    <a:pt x="1602740" y="1830070"/>
                  </a:lnTo>
                  <a:cubicBezTo>
                    <a:pt x="1610360" y="1832610"/>
                    <a:pt x="1617980" y="1833880"/>
                    <a:pt x="1624330" y="1840230"/>
                  </a:cubicBezTo>
                  <a:cubicBezTo>
                    <a:pt x="1631950" y="1846580"/>
                    <a:pt x="1633220" y="1799590"/>
                    <a:pt x="1640840" y="1804670"/>
                  </a:cubicBezTo>
                  <a:cubicBezTo>
                    <a:pt x="1652270" y="1812290"/>
                    <a:pt x="1649730" y="1804670"/>
                    <a:pt x="1661160" y="1811020"/>
                  </a:cubicBezTo>
                  <a:cubicBezTo>
                    <a:pt x="1670050" y="1814830"/>
                    <a:pt x="1666240" y="1800860"/>
                    <a:pt x="1676400" y="1803400"/>
                  </a:cubicBezTo>
                  <a:cubicBezTo>
                    <a:pt x="1677670" y="1803400"/>
                    <a:pt x="1692910" y="1813560"/>
                    <a:pt x="1692910" y="1812290"/>
                  </a:cubicBezTo>
                  <a:cubicBezTo>
                    <a:pt x="1699260" y="1808480"/>
                    <a:pt x="1705610" y="1770380"/>
                    <a:pt x="1711960" y="1771650"/>
                  </a:cubicBezTo>
                  <a:cubicBezTo>
                    <a:pt x="1724660" y="1775460"/>
                    <a:pt x="1736090" y="1772920"/>
                    <a:pt x="1747520" y="1767840"/>
                  </a:cubicBezTo>
                  <a:cubicBezTo>
                    <a:pt x="1753870" y="1765300"/>
                    <a:pt x="1764030" y="1756410"/>
                    <a:pt x="1769110" y="1760220"/>
                  </a:cubicBezTo>
                  <a:cubicBezTo>
                    <a:pt x="1778000" y="1766570"/>
                    <a:pt x="1786890" y="1769110"/>
                    <a:pt x="1797050" y="1770380"/>
                  </a:cubicBezTo>
                  <a:cubicBezTo>
                    <a:pt x="1798320" y="1770380"/>
                    <a:pt x="1799590" y="1771650"/>
                    <a:pt x="1800860" y="1772920"/>
                  </a:cubicBezTo>
                  <a:cubicBezTo>
                    <a:pt x="1804670" y="1778000"/>
                    <a:pt x="1822450" y="1764030"/>
                    <a:pt x="1826260" y="1769110"/>
                  </a:cubicBezTo>
                  <a:cubicBezTo>
                    <a:pt x="1831340" y="1776730"/>
                    <a:pt x="1836420" y="1784350"/>
                    <a:pt x="1841500" y="1790700"/>
                  </a:cubicBezTo>
                  <a:cubicBezTo>
                    <a:pt x="1844040" y="1793240"/>
                    <a:pt x="1847850" y="1794510"/>
                    <a:pt x="1849120" y="1797050"/>
                  </a:cubicBezTo>
                  <a:cubicBezTo>
                    <a:pt x="1850390" y="1803400"/>
                    <a:pt x="1852930" y="1805940"/>
                    <a:pt x="1859280" y="1805940"/>
                  </a:cubicBezTo>
                  <a:cubicBezTo>
                    <a:pt x="1863090" y="1805940"/>
                    <a:pt x="1866900" y="1807210"/>
                    <a:pt x="1869440" y="1809750"/>
                  </a:cubicBezTo>
                  <a:cubicBezTo>
                    <a:pt x="1875790" y="1813560"/>
                    <a:pt x="1880870" y="1817370"/>
                    <a:pt x="1885950" y="1821180"/>
                  </a:cubicBezTo>
                  <a:cubicBezTo>
                    <a:pt x="1892300" y="1824990"/>
                    <a:pt x="1898650" y="1828800"/>
                    <a:pt x="1901190" y="1835150"/>
                  </a:cubicBezTo>
                  <a:cubicBezTo>
                    <a:pt x="1902460" y="1837690"/>
                    <a:pt x="1903730" y="1838960"/>
                    <a:pt x="1905000" y="1840230"/>
                  </a:cubicBezTo>
                  <a:cubicBezTo>
                    <a:pt x="1910080" y="1845310"/>
                    <a:pt x="1915160" y="1849120"/>
                    <a:pt x="1920240" y="1854200"/>
                  </a:cubicBezTo>
                  <a:cubicBezTo>
                    <a:pt x="1927860" y="1860550"/>
                    <a:pt x="1934210" y="1868170"/>
                    <a:pt x="1941830" y="1874520"/>
                  </a:cubicBezTo>
                  <a:cubicBezTo>
                    <a:pt x="1944370" y="1875790"/>
                    <a:pt x="1946910" y="1878330"/>
                    <a:pt x="1949450" y="1879600"/>
                  </a:cubicBezTo>
                  <a:cubicBezTo>
                    <a:pt x="1954530" y="1882140"/>
                    <a:pt x="1959610" y="1884680"/>
                    <a:pt x="1963420" y="1888490"/>
                  </a:cubicBezTo>
                  <a:cubicBezTo>
                    <a:pt x="1967230" y="1892300"/>
                    <a:pt x="1985010" y="1869440"/>
                    <a:pt x="1987550" y="1874520"/>
                  </a:cubicBezTo>
                  <a:cubicBezTo>
                    <a:pt x="1987550" y="1875790"/>
                    <a:pt x="1988820" y="1875790"/>
                    <a:pt x="1990090" y="1875790"/>
                  </a:cubicBezTo>
                  <a:cubicBezTo>
                    <a:pt x="1997710" y="1882140"/>
                    <a:pt x="2005330" y="1879600"/>
                    <a:pt x="2012950" y="1877060"/>
                  </a:cubicBezTo>
                  <a:cubicBezTo>
                    <a:pt x="2015490" y="1875790"/>
                    <a:pt x="2018030" y="1874520"/>
                    <a:pt x="2019300" y="1875790"/>
                  </a:cubicBezTo>
                  <a:cubicBezTo>
                    <a:pt x="2028190" y="1879600"/>
                    <a:pt x="2034540" y="1888490"/>
                    <a:pt x="2045970" y="1889760"/>
                  </a:cubicBezTo>
                  <a:cubicBezTo>
                    <a:pt x="2045970" y="1889760"/>
                    <a:pt x="2047240" y="1889760"/>
                    <a:pt x="2047240" y="1891030"/>
                  </a:cubicBezTo>
                  <a:cubicBezTo>
                    <a:pt x="2049780" y="1898650"/>
                    <a:pt x="2057400" y="1898650"/>
                    <a:pt x="2063750" y="1899920"/>
                  </a:cubicBezTo>
                  <a:cubicBezTo>
                    <a:pt x="2067560" y="1899920"/>
                    <a:pt x="2071370" y="1901190"/>
                    <a:pt x="2073910" y="1902460"/>
                  </a:cubicBezTo>
                  <a:cubicBezTo>
                    <a:pt x="2081530" y="1906270"/>
                    <a:pt x="2089150" y="1911350"/>
                    <a:pt x="2098040" y="1913890"/>
                  </a:cubicBezTo>
                  <a:cubicBezTo>
                    <a:pt x="2109470" y="1917700"/>
                    <a:pt x="2120900" y="1920240"/>
                    <a:pt x="2129790" y="1926590"/>
                  </a:cubicBezTo>
                  <a:cubicBezTo>
                    <a:pt x="2131060" y="1926590"/>
                    <a:pt x="2132330" y="1926590"/>
                    <a:pt x="2132330" y="1927860"/>
                  </a:cubicBezTo>
                  <a:cubicBezTo>
                    <a:pt x="2136140" y="1930400"/>
                    <a:pt x="2142490" y="1931670"/>
                    <a:pt x="2145030" y="1935480"/>
                  </a:cubicBezTo>
                  <a:cubicBezTo>
                    <a:pt x="2148840" y="1943100"/>
                    <a:pt x="2159000" y="1941830"/>
                    <a:pt x="2164080" y="1948180"/>
                  </a:cubicBezTo>
                  <a:lnTo>
                    <a:pt x="2165350" y="1948180"/>
                  </a:lnTo>
                  <a:cubicBezTo>
                    <a:pt x="2170430" y="1948180"/>
                    <a:pt x="2175510" y="1949450"/>
                    <a:pt x="2181860" y="1949450"/>
                  </a:cubicBezTo>
                  <a:cubicBezTo>
                    <a:pt x="2184400" y="1948180"/>
                    <a:pt x="2188210" y="1945640"/>
                    <a:pt x="2190750" y="1945640"/>
                  </a:cubicBezTo>
                  <a:cubicBezTo>
                    <a:pt x="2202180" y="1949450"/>
                    <a:pt x="2213610" y="1949450"/>
                    <a:pt x="2221230" y="1939290"/>
                  </a:cubicBezTo>
                  <a:cubicBezTo>
                    <a:pt x="2222500" y="1938020"/>
                    <a:pt x="2225040" y="1938020"/>
                    <a:pt x="2227580" y="1938020"/>
                  </a:cubicBezTo>
                  <a:lnTo>
                    <a:pt x="2237740" y="1938020"/>
                  </a:lnTo>
                  <a:cubicBezTo>
                    <a:pt x="2249170" y="1935480"/>
                    <a:pt x="2259330" y="1932940"/>
                    <a:pt x="2270760" y="1931670"/>
                  </a:cubicBezTo>
                  <a:cubicBezTo>
                    <a:pt x="2275840" y="1930400"/>
                    <a:pt x="2282190" y="1932940"/>
                    <a:pt x="2287270" y="1934210"/>
                  </a:cubicBezTo>
                  <a:cubicBezTo>
                    <a:pt x="2292350" y="1935480"/>
                    <a:pt x="2297430" y="1935480"/>
                    <a:pt x="2302510" y="1935480"/>
                  </a:cubicBezTo>
                  <a:cubicBezTo>
                    <a:pt x="2308860" y="1935480"/>
                    <a:pt x="2313940" y="1932940"/>
                    <a:pt x="2320290" y="1932940"/>
                  </a:cubicBezTo>
                  <a:cubicBezTo>
                    <a:pt x="2325370" y="1931670"/>
                    <a:pt x="2331720" y="1931670"/>
                    <a:pt x="2336800" y="1930400"/>
                  </a:cubicBezTo>
                  <a:cubicBezTo>
                    <a:pt x="2348230" y="1927860"/>
                    <a:pt x="2358390" y="1925320"/>
                    <a:pt x="2369820" y="1924050"/>
                  </a:cubicBezTo>
                  <a:cubicBezTo>
                    <a:pt x="2377440" y="1880870"/>
                    <a:pt x="2376170" y="1830070"/>
                    <a:pt x="2376170" y="1778000"/>
                  </a:cubicBezTo>
                  <a:close/>
                </a:path>
              </a:pathLst>
            </a:custGeom>
            <a:solidFill>
              <a:srgbClr val="FF3392"/>
            </a:solidFill>
          </p:spPr>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961757" y="0"/>
            <a:ext cx="14325599" cy="1748556"/>
          </a:xfrm>
          <a:prstGeom prst="rect">
            <a:avLst/>
          </a:prstGeom>
        </p:spPr>
        <p:txBody>
          <a:bodyPr wrap="square" lIns="0" tIns="0" rIns="0" bIns="0" rtlCol="0" anchor="t">
            <a:spAutoFit/>
          </a:bodyPr>
          <a:lstStyle/>
          <a:p>
            <a:pPr algn="ctr">
              <a:lnSpc>
                <a:spcPts val="7284"/>
              </a:lnSpc>
            </a:pPr>
            <a:r>
              <a:rPr lang="en-US" sz="4300" dirty="0">
                <a:solidFill>
                  <a:srgbClr val="FF3392"/>
                </a:solidFill>
                <a:latin typeface="Norwester"/>
              </a:rPr>
              <a:t>LOOKING FORWARD: </a:t>
            </a:r>
            <a:r>
              <a:rPr lang="en-US" sz="4300" dirty="0" smtClean="0">
                <a:solidFill>
                  <a:srgbClr val="FF3392"/>
                </a:solidFill>
                <a:latin typeface="Norwester"/>
              </a:rPr>
              <a:t>2020-21- TOMORROW'S </a:t>
            </a:r>
            <a:r>
              <a:rPr lang="en-US" sz="4300" dirty="0">
                <a:solidFill>
                  <a:srgbClr val="FF3392"/>
                </a:solidFill>
                <a:latin typeface="Norwester"/>
              </a:rPr>
              <a:t>WORLD </a:t>
            </a:r>
            <a:r>
              <a:rPr lang="en-US" sz="4300" dirty="0" smtClean="0">
                <a:solidFill>
                  <a:srgbClr val="FF3392"/>
                </a:solidFill>
                <a:latin typeface="Norwester"/>
              </a:rPr>
              <a:t>TODAY: </a:t>
            </a:r>
          </a:p>
          <a:p>
            <a:pPr algn="ctr">
              <a:lnSpc>
                <a:spcPts val="7284"/>
              </a:lnSpc>
            </a:pPr>
            <a:r>
              <a:rPr lang="en-US" sz="4300" dirty="0" smtClean="0">
                <a:solidFill>
                  <a:srgbClr val="FF3392"/>
                </a:solidFill>
                <a:latin typeface="Norwester"/>
              </a:rPr>
              <a:t>Here is an overview of all our planned sessions </a:t>
            </a:r>
            <a:endParaRPr lang="en-US" sz="4300" dirty="0">
              <a:solidFill>
                <a:srgbClr val="FF3392"/>
              </a:solidFill>
              <a:latin typeface="Norwester"/>
            </a:endParaRPr>
          </a:p>
        </p:txBody>
      </p:sp>
      <p:grpSp>
        <p:nvGrpSpPr>
          <p:cNvPr id="3" name="Group 3"/>
          <p:cNvGrpSpPr>
            <a:grpSpLocks noChangeAspect="1"/>
          </p:cNvGrpSpPr>
          <p:nvPr/>
        </p:nvGrpSpPr>
        <p:grpSpPr>
          <a:xfrm rot="-5400000">
            <a:off x="16040789" y="449221"/>
            <a:ext cx="12119652" cy="10266058"/>
            <a:chOff x="0" y="0"/>
            <a:chExt cx="2374900" cy="2011680"/>
          </a:xfrm>
        </p:grpSpPr>
        <p:sp>
          <p:nvSpPr>
            <p:cNvPr id="4" name="Freeform 4"/>
            <p:cNvSpPr/>
            <p:nvPr/>
          </p:nvSpPr>
          <p:spPr>
            <a:xfrm>
              <a:off x="-2540" y="-2540"/>
              <a:ext cx="2377441" cy="2009140"/>
            </a:xfrm>
            <a:custGeom>
              <a:avLst/>
              <a:gdLst/>
              <a:ahLst/>
              <a:cxnLst/>
              <a:rect l="l" t="t" r="r" b="b"/>
              <a:pathLst>
                <a:path w="2377441" h="2009140">
                  <a:moveTo>
                    <a:pt x="2376170" y="1778000"/>
                  </a:moveTo>
                  <a:cubicBezTo>
                    <a:pt x="2374900" y="1276350"/>
                    <a:pt x="2359660" y="598170"/>
                    <a:pt x="2359660" y="97790"/>
                  </a:cubicBezTo>
                  <a:cubicBezTo>
                    <a:pt x="2359660" y="90170"/>
                    <a:pt x="2360930" y="82550"/>
                    <a:pt x="2360930" y="76200"/>
                  </a:cubicBezTo>
                  <a:cubicBezTo>
                    <a:pt x="2359660" y="74930"/>
                    <a:pt x="2358390" y="74930"/>
                    <a:pt x="2357120" y="73660"/>
                  </a:cubicBezTo>
                  <a:cubicBezTo>
                    <a:pt x="2357120" y="73660"/>
                    <a:pt x="2355850" y="74930"/>
                    <a:pt x="2355850" y="76200"/>
                  </a:cubicBezTo>
                  <a:cubicBezTo>
                    <a:pt x="2353310" y="82550"/>
                    <a:pt x="2348230" y="82550"/>
                    <a:pt x="2343150" y="82550"/>
                  </a:cubicBezTo>
                  <a:cubicBezTo>
                    <a:pt x="2336800" y="81280"/>
                    <a:pt x="2330450" y="74930"/>
                    <a:pt x="2322830" y="77470"/>
                  </a:cubicBezTo>
                  <a:cubicBezTo>
                    <a:pt x="2320290" y="78740"/>
                    <a:pt x="2315210" y="76200"/>
                    <a:pt x="2313940" y="73660"/>
                  </a:cubicBezTo>
                  <a:cubicBezTo>
                    <a:pt x="2310130" y="68580"/>
                    <a:pt x="2305050" y="68580"/>
                    <a:pt x="2299970" y="71120"/>
                  </a:cubicBezTo>
                  <a:cubicBezTo>
                    <a:pt x="2297430" y="72390"/>
                    <a:pt x="2294890" y="71120"/>
                    <a:pt x="2292350" y="71120"/>
                  </a:cubicBezTo>
                  <a:cubicBezTo>
                    <a:pt x="2288540" y="71120"/>
                    <a:pt x="2283460" y="69850"/>
                    <a:pt x="2279650" y="68580"/>
                  </a:cubicBezTo>
                  <a:cubicBezTo>
                    <a:pt x="2278380" y="68580"/>
                    <a:pt x="2275840" y="67310"/>
                    <a:pt x="2274570" y="67310"/>
                  </a:cubicBezTo>
                  <a:cubicBezTo>
                    <a:pt x="2270760" y="66040"/>
                    <a:pt x="2266950" y="62230"/>
                    <a:pt x="2263140" y="67310"/>
                  </a:cubicBezTo>
                  <a:cubicBezTo>
                    <a:pt x="2263140" y="67310"/>
                    <a:pt x="2260600" y="67310"/>
                    <a:pt x="2259330" y="66040"/>
                  </a:cubicBezTo>
                  <a:cubicBezTo>
                    <a:pt x="2258060" y="63500"/>
                    <a:pt x="2256790" y="59690"/>
                    <a:pt x="2255520" y="57150"/>
                  </a:cubicBezTo>
                  <a:cubicBezTo>
                    <a:pt x="2252980" y="53340"/>
                    <a:pt x="2252980" y="46990"/>
                    <a:pt x="2249170" y="44450"/>
                  </a:cubicBezTo>
                  <a:cubicBezTo>
                    <a:pt x="2246630" y="43180"/>
                    <a:pt x="2245360" y="41910"/>
                    <a:pt x="2244090" y="39370"/>
                  </a:cubicBezTo>
                  <a:cubicBezTo>
                    <a:pt x="2244090" y="38100"/>
                    <a:pt x="2241550" y="36830"/>
                    <a:pt x="2241550" y="35560"/>
                  </a:cubicBezTo>
                  <a:lnTo>
                    <a:pt x="2237740" y="31750"/>
                  </a:lnTo>
                  <a:cubicBezTo>
                    <a:pt x="2236470" y="29210"/>
                    <a:pt x="2235200" y="25400"/>
                    <a:pt x="2232660" y="24130"/>
                  </a:cubicBezTo>
                  <a:cubicBezTo>
                    <a:pt x="2227580" y="20320"/>
                    <a:pt x="2226310" y="15240"/>
                    <a:pt x="2228850" y="8890"/>
                  </a:cubicBezTo>
                  <a:cubicBezTo>
                    <a:pt x="2225040" y="7620"/>
                    <a:pt x="2222500" y="5080"/>
                    <a:pt x="2218690" y="5080"/>
                  </a:cubicBezTo>
                  <a:cubicBezTo>
                    <a:pt x="2203450" y="6350"/>
                    <a:pt x="2186940" y="8890"/>
                    <a:pt x="2171700" y="10160"/>
                  </a:cubicBezTo>
                  <a:cubicBezTo>
                    <a:pt x="2169160" y="10160"/>
                    <a:pt x="2165350" y="11430"/>
                    <a:pt x="2164080" y="12700"/>
                  </a:cubicBezTo>
                  <a:cubicBezTo>
                    <a:pt x="2153920" y="19050"/>
                    <a:pt x="2143760" y="13970"/>
                    <a:pt x="2133600" y="12700"/>
                  </a:cubicBezTo>
                  <a:cubicBezTo>
                    <a:pt x="2125980" y="12700"/>
                    <a:pt x="2118360" y="8890"/>
                    <a:pt x="2110740" y="7620"/>
                  </a:cubicBezTo>
                  <a:cubicBezTo>
                    <a:pt x="2101850" y="6350"/>
                    <a:pt x="2094230" y="7620"/>
                    <a:pt x="2085340" y="6350"/>
                  </a:cubicBezTo>
                  <a:cubicBezTo>
                    <a:pt x="2084070" y="6350"/>
                    <a:pt x="2082800" y="5080"/>
                    <a:pt x="2081530" y="3810"/>
                  </a:cubicBezTo>
                  <a:cubicBezTo>
                    <a:pt x="2078990" y="0"/>
                    <a:pt x="2073910" y="1270"/>
                    <a:pt x="2071370" y="2540"/>
                  </a:cubicBezTo>
                  <a:cubicBezTo>
                    <a:pt x="2067560" y="5080"/>
                    <a:pt x="2066290" y="8890"/>
                    <a:pt x="2063750" y="12700"/>
                  </a:cubicBezTo>
                  <a:cubicBezTo>
                    <a:pt x="2057400" y="13970"/>
                    <a:pt x="2048510" y="15240"/>
                    <a:pt x="2042160" y="19050"/>
                  </a:cubicBezTo>
                  <a:cubicBezTo>
                    <a:pt x="2037080" y="21590"/>
                    <a:pt x="2034540" y="22860"/>
                    <a:pt x="2030730" y="20320"/>
                  </a:cubicBezTo>
                  <a:lnTo>
                    <a:pt x="2029460" y="21590"/>
                  </a:lnTo>
                  <a:cubicBezTo>
                    <a:pt x="2032000" y="24130"/>
                    <a:pt x="2033270" y="27940"/>
                    <a:pt x="2035810" y="30480"/>
                  </a:cubicBezTo>
                  <a:cubicBezTo>
                    <a:pt x="2032000" y="31750"/>
                    <a:pt x="2026920" y="34290"/>
                    <a:pt x="2024380" y="33020"/>
                  </a:cubicBezTo>
                  <a:cubicBezTo>
                    <a:pt x="2018030" y="31750"/>
                    <a:pt x="2015490" y="34290"/>
                    <a:pt x="2010410" y="36830"/>
                  </a:cubicBezTo>
                  <a:cubicBezTo>
                    <a:pt x="2005330" y="40640"/>
                    <a:pt x="1998980" y="43180"/>
                    <a:pt x="1993900" y="45720"/>
                  </a:cubicBezTo>
                  <a:cubicBezTo>
                    <a:pt x="1992630" y="45720"/>
                    <a:pt x="1991360" y="45720"/>
                    <a:pt x="1990090" y="44450"/>
                  </a:cubicBezTo>
                  <a:cubicBezTo>
                    <a:pt x="1988820" y="44450"/>
                    <a:pt x="1987550" y="43180"/>
                    <a:pt x="1987550" y="43180"/>
                  </a:cubicBezTo>
                  <a:cubicBezTo>
                    <a:pt x="1981200" y="45720"/>
                    <a:pt x="1974850" y="48260"/>
                    <a:pt x="1968500" y="45720"/>
                  </a:cubicBezTo>
                  <a:cubicBezTo>
                    <a:pt x="1967230" y="45720"/>
                    <a:pt x="1967230" y="46990"/>
                    <a:pt x="1965960" y="46990"/>
                  </a:cubicBezTo>
                  <a:cubicBezTo>
                    <a:pt x="1958340" y="49530"/>
                    <a:pt x="1953260" y="58420"/>
                    <a:pt x="1943100" y="58420"/>
                  </a:cubicBezTo>
                  <a:cubicBezTo>
                    <a:pt x="1935480" y="58420"/>
                    <a:pt x="1927860" y="64770"/>
                    <a:pt x="1920240" y="64770"/>
                  </a:cubicBezTo>
                  <a:cubicBezTo>
                    <a:pt x="1911350" y="66040"/>
                    <a:pt x="1903730" y="68580"/>
                    <a:pt x="1896110" y="72390"/>
                  </a:cubicBezTo>
                  <a:cubicBezTo>
                    <a:pt x="1893570" y="73660"/>
                    <a:pt x="1891030" y="73660"/>
                    <a:pt x="1889760" y="73660"/>
                  </a:cubicBezTo>
                  <a:cubicBezTo>
                    <a:pt x="1883410" y="71120"/>
                    <a:pt x="1879600" y="74930"/>
                    <a:pt x="1877060" y="78740"/>
                  </a:cubicBezTo>
                  <a:cubicBezTo>
                    <a:pt x="1870710" y="87630"/>
                    <a:pt x="1860550" y="90170"/>
                    <a:pt x="1851660" y="92710"/>
                  </a:cubicBezTo>
                  <a:cubicBezTo>
                    <a:pt x="1840230" y="95250"/>
                    <a:pt x="1828800" y="96520"/>
                    <a:pt x="1817370" y="97790"/>
                  </a:cubicBezTo>
                  <a:cubicBezTo>
                    <a:pt x="1816100" y="97790"/>
                    <a:pt x="1814830" y="101600"/>
                    <a:pt x="1812290" y="102870"/>
                  </a:cubicBezTo>
                  <a:cubicBezTo>
                    <a:pt x="1811020" y="102870"/>
                    <a:pt x="1809750" y="101600"/>
                    <a:pt x="1809750" y="101600"/>
                  </a:cubicBezTo>
                  <a:cubicBezTo>
                    <a:pt x="1803400" y="109220"/>
                    <a:pt x="1799590" y="120650"/>
                    <a:pt x="1786890" y="119380"/>
                  </a:cubicBezTo>
                  <a:lnTo>
                    <a:pt x="1785620" y="119380"/>
                  </a:lnTo>
                  <a:cubicBezTo>
                    <a:pt x="1775460" y="125730"/>
                    <a:pt x="1765300" y="123190"/>
                    <a:pt x="1756410" y="120650"/>
                  </a:cubicBezTo>
                  <a:cubicBezTo>
                    <a:pt x="1753870" y="120650"/>
                    <a:pt x="1750060" y="118110"/>
                    <a:pt x="1748790" y="115570"/>
                  </a:cubicBezTo>
                  <a:cubicBezTo>
                    <a:pt x="1744980" y="107950"/>
                    <a:pt x="1734820" y="105410"/>
                    <a:pt x="1727200" y="107950"/>
                  </a:cubicBezTo>
                  <a:cubicBezTo>
                    <a:pt x="1720850" y="110490"/>
                    <a:pt x="1714500" y="111760"/>
                    <a:pt x="1708150" y="114300"/>
                  </a:cubicBezTo>
                  <a:cubicBezTo>
                    <a:pt x="1697990" y="116840"/>
                    <a:pt x="1689100" y="118110"/>
                    <a:pt x="1678940" y="113030"/>
                  </a:cubicBezTo>
                  <a:cubicBezTo>
                    <a:pt x="1668780" y="107950"/>
                    <a:pt x="1661160" y="111760"/>
                    <a:pt x="1656080" y="123190"/>
                  </a:cubicBezTo>
                  <a:cubicBezTo>
                    <a:pt x="1652270" y="130810"/>
                    <a:pt x="1642109" y="132080"/>
                    <a:pt x="1635759" y="125730"/>
                  </a:cubicBezTo>
                  <a:cubicBezTo>
                    <a:pt x="1631949" y="121920"/>
                    <a:pt x="1629409" y="123190"/>
                    <a:pt x="1625599" y="125730"/>
                  </a:cubicBezTo>
                  <a:lnTo>
                    <a:pt x="1617979" y="133350"/>
                  </a:lnTo>
                  <a:cubicBezTo>
                    <a:pt x="1616709" y="134620"/>
                    <a:pt x="1614169" y="134620"/>
                    <a:pt x="1612899" y="134620"/>
                  </a:cubicBezTo>
                  <a:lnTo>
                    <a:pt x="1605279" y="134620"/>
                  </a:lnTo>
                  <a:cubicBezTo>
                    <a:pt x="1600199" y="134620"/>
                    <a:pt x="1595119" y="133350"/>
                    <a:pt x="1590040" y="132080"/>
                  </a:cubicBezTo>
                  <a:cubicBezTo>
                    <a:pt x="1583690" y="130810"/>
                    <a:pt x="1578609" y="127000"/>
                    <a:pt x="1572259" y="125730"/>
                  </a:cubicBezTo>
                  <a:cubicBezTo>
                    <a:pt x="1562099" y="124460"/>
                    <a:pt x="1559559" y="115570"/>
                    <a:pt x="1555749" y="109220"/>
                  </a:cubicBezTo>
                  <a:cubicBezTo>
                    <a:pt x="1553209" y="105410"/>
                    <a:pt x="1548129" y="100330"/>
                    <a:pt x="1543049" y="101600"/>
                  </a:cubicBezTo>
                  <a:cubicBezTo>
                    <a:pt x="1537969" y="104140"/>
                    <a:pt x="1532889" y="101600"/>
                    <a:pt x="1529079" y="100330"/>
                  </a:cubicBezTo>
                  <a:cubicBezTo>
                    <a:pt x="1527809" y="100330"/>
                    <a:pt x="1525269" y="99060"/>
                    <a:pt x="1523999" y="99060"/>
                  </a:cubicBezTo>
                  <a:cubicBezTo>
                    <a:pt x="1515109" y="96520"/>
                    <a:pt x="1508759" y="101600"/>
                    <a:pt x="1502409" y="107950"/>
                  </a:cubicBezTo>
                  <a:lnTo>
                    <a:pt x="1497329" y="113030"/>
                  </a:lnTo>
                  <a:cubicBezTo>
                    <a:pt x="1496059" y="114300"/>
                    <a:pt x="1496059" y="116840"/>
                    <a:pt x="1494790" y="118110"/>
                  </a:cubicBezTo>
                  <a:cubicBezTo>
                    <a:pt x="1487170" y="124460"/>
                    <a:pt x="1479550" y="121920"/>
                    <a:pt x="1470659" y="118110"/>
                  </a:cubicBezTo>
                  <a:cubicBezTo>
                    <a:pt x="1463040" y="114300"/>
                    <a:pt x="1454149" y="118110"/>
                    <a:pt x="1451609" y="125730"/>
                  </a:cubicBezTo>
                  <a:cubicBezTo>
                    <a:pt x="1450340" y="130810"/>
                    <a:pt x="1449070" y="134620"/>
                    <a:pt x="1442720" y="137160"/>
                  </a:cubicBezTo>
                  <a:cubicBezTo>
                    <a:pt x="1436370" y="140970"/>
                    <a:pt x="1428750" y="143510"/>
                    <a:pt x="1427480" y="152400"/>
                  </a:cubicBezTo>
                  <a:cubicBezTo>
                    <a:pt x="1427480" y="153670"/>
                    <a:pt x="1426210" y="154940"/>
                    <a:pt x="1424940" y="154940"/>
                  </a:cubicBezTo>
                  <a:cubicBezTo>
                    <a:pt x="1421130" y="156210"/>
                    <a:pt x="1418590" y="157480"/>
                    <a:pt x="1414780" y="158750"/>
                  </a:cubicBezTo>
                  <a:lnTo>
                    <a:pt x="1403350" y="158750"/>
                  </a:lnTo>
                  <a:cubicBezTo>
                    <a:pt x="1395730" y="157480"/>
                    <a:pt x="1388110" y="154940"/>
                    <a:pt x="1380490" y="153670"/>
                  </a:cubicBezTo>
                  <a:cubicBezTo>
                    <a:pt x="1371600" y="152400"/>
                    <a:pt x="1363979" y="157480"/>
                    <a:pt x="1355090" y="158750"/>
                  </a:cubicBezTo>
                  <a:lnTo>
                    <a:pt x="1353820" y="160020"/>
                  </a:lnTo>
                  <a:cubicBezTo>
                    <a:pt x="1351280" y="163830"/>
                    <a:pt x="1347470" y="162560"/>
                    <a:pt x="1344930" y="160020"/>
                  </a:cubicBezTo>
                  <a:cubicBezTo>
                    <a:pt x="1339850" y="154940"/>
                    <a:pt x="1330960" y="153670"/>
                    <a:pt x="1324610" y="156210"/>
                  </a:cubicBezTo>
                  <a:cubicBezTo>
                    <a:pt x="1316990" y="160020"/>
                    <a:pt x="1309370" y="162560"/>
                    <a:pt x="1301750" y="165100"/>
                  </a:cubicBezTo>
                  <a:cubicBezTo>
                    <a:pt x="1299210" y="165100"/>
                    <a:pt x="1296670" y="163830"/>
                    <a:pt x="1295400" y="163830"/>
                  </a:cubicBezTo>
                  <a:cubicBezTo>
                    <a:pt x="1292860" y="163830"/>
                    <a:pt x="1289050" y="162560"/>
                    <a:pt x="1287780" y="163830"/>
                  </a:cubicBezTo>
                  <a:cubicBezTo>
                    <a:pt x="1277620" y="171450"/>
                    <a:pt x="1267460" y="168910"/>
                    <a:pt x="1258570" y="163830"/>
                  </a:cubicBezTo>
                  <a:cubicBezTo>
                    <a:pt x="1253490" y="161290"/>
                    <a:pt x="1245870" y="158750"/>
                    <a:pt x="1243330" y="151130"/>
                  </a:cubicBezTo>
                  <a:cubicBezTo>
                    <a:pt x="1242060" y="146050"/>
                    <a:pt x="1236980" y="140970"/>
                    <a:pt x="1233170" y="137160"/>
                  </a:cubicBezTo>
                  <a:cubicBezTo>
                    <a:pt x="1226820" y="130810"/>
                    <a:pt x="1220470" y="121920"/>
                    <a:pt x="1209040" y="121920"/>
                  </a:cubicBezTo>
                  <a:cubicBezTo>
                    <a:pt x="1206500" y="121920"/>
                    <a:pt x="1203959" y="116840"/>
                    <a:pt x="1202690" y="118110"/>
                  </a:cubicBezTo>
                  <a:cubicBezTo>
                    <a:pt x="1197609" y="119380"/>
                    <a:pt x="1197609" y="116840"/>
                    <a:pt x="1195070" y="114300"/>
                  </a:cubicBezTo>
                  <a:cubicBezTo>
                    <a:pt x="1192530" y="111760"/>
                    <a:pt x="1188720" y="109220"/>
                    <a:pt x="1186180" y="105410"/>
                  </a:cubicBezTo>
                  <a:cubicBezTo>
                    <a:pt x="1182370" y="100330"/>
                    <a:pt x="1178560" y="93980"/>
                    <a:pt x="1174750" y="88900"/>
                  </a:cubicBezTo>
                  <a:cubicBezTo>
                    <a:pt x="1170940" y="83820"/>
                    <a:pt x="1168400" y="77470"/>
                    <a:pt x="1164590" y="72390"/>
                  </a:cubicBezTo>
                  <a:cubicBezTo>
                    <a:pt x="1163320" y="71120"/>
                    <a:pt x="1159509" y="69850"/>
                    <a:pt x="1158240" y="71120"/>
                  </a:cubicBezTo>
                  <a:lnTo>
                    <a:pt x="1143000" y="78740"/>
                  </a:lnTo>
                  <a:cubicBezTo>
                    <a:pt x="1140460" y="80010"/>
                    <a:pt x="1139190" y="82550"/>
                    <a:pt x="1137920" y="85090"/>
                  </a:cubicBezTo>
                  <a:lnTo>
                    <a:pt x="1136650" y="83820"/>
                  </a:lnTo>
                  <a:cubicBezTo>
                    <a:pt x="1137920" y="80010"/>
                    <a:pt x="1139190" y="76200"/>
                    <a:pt x="1140460" y="74930"/>
                  </a:cubicBezTo>
                  <a:lnTo>
                    <a:pt x="1125220" y="71120"/>
                  </a:lnTo>
                  <a:cubicBezTo>
                    <a:pt x="1121410" y="69850"/>
                    <a:pt x="1115060" y="69850"/>
                    <a:pt x="1112520" y="69850"/>
                  </a:cubicBezTo>
                  <a:lnTo>
                    <a:pt x="1092200" y="69850"/>
                  </a:lnTo>
                  <a:cubicBezTo>
                    <a:pt x="1084580" y="69850"/>
                    <a:pt x="1078230" y="68580"/>
                    <a:pt x="1070610" y="69850"/>
                  </a:cubicBezTo>
                  <a:cubicBezTo>
                    <a:pt x="1065530" y="71120"/>
                    <a:pt x="1061720" y="68580"/>
                    <a:pt x="1057910" y="66040"/>
                  </a:cubicBezTo>
                  <a:cubicBezTo>
                    <a:pt x="1047750" y="58420"/>
                    <a:pt x="1037590" y="49530"/>
                    <a:pt x="1023620" y="53340"/>
                  </a:cubicBezTo>
                  <a:cubicBezTo>
                    <a:pt x="1022350" y="53340"/>
                    <a:pt x="1019810" y="52070"/>
                    <a:pt x="1018540" y="50800"/>
                  </a:cubicBezTo>
                  <a:cubicBezTo>
                    <a:pt x="1014730" y="49530"/>
                    <a:pt x="1012190" y="46990"/>
                    <a:pt x="1007110" y="44450"/>
                  </a:cubicBezTo>
                  <a:cubicBezTo>
                    <a:pt x="1007110" y="48260"/>
                    <a:pt x="1007110" y="49530"/>
                    <a:pt x="1008380" y="52070"/>
                  </a:cubicBezTo>
                  <a:cubicBezTo>
                    <a:pt x="1005840" y="54610"/>
                    <a:pt x="1004570" y="53340"/>
                    <a:pt x="1003300" y="52070"/>
                  </a:cubicBezTo>
                  <a:cubicBezTo>
                    <a:pt x="1002030" y="53340"/>
                    <a:pt x="1000760" y="55880"/>
                    <a:pt x="999490" y="55880"/>
                  </a:cubicBezTo>
                  <a:cubicBezTo>
                    <a:pt x="993140" y="58420"/>
                    <a:pt x="986790" y="59690"/>
                    <a:pt x="980440" y="62230"/>
                  </a:cubicBezTo>
                  <a:cubicBezTo>
                    <a:pt x="977900" y="63500"/>
                    <a:pt x="975360" y="64770"/>
                    <a:pt x="974090" y="66040"/>
                  </a:cubicBezTo>
                  <a:cubicBezTo>
                    <a:pt x="969010" y="69850"/>
                    <a:pt x="965200" y="76200"/>
                    <a:pt x="956310" y="74930"/>
                  </a:cubicBezTo>
                  <a:cubicBezTo>
                    <a:pt x="955040" y="74930"/>
                    <a:pt x="952500" y="77470"/>
                    <a:pt x="949960" y="77470"/>
                  </a:cubicBezTo>
                  <a:cubicBezTo>
                    <a:pt x="947420" y="78740"/>
                    <a:pt x="943610" y="78740"/>
                    <a:pt x="941070" y="80010"/>
                  </a:cubicBezTo>
                  <a:lnTo>
                    <a:pt x="938530" y="80010"/>
                  </a:lnTo>
                  <a:cubicBezTo>
                    <a:pt x="930910" y="82550"/>
                    <a:pt x="924560" y="85090"/>
                    <a:pt x="916940" y="86360"/>
                  </a:cubicBezTo>
                  <a:lnTo>
                    <a:pt x="911860" y="86360"/>
                  </a:lnTo>
                  <a:cubicBezTo>
                    <a:pt x="905510" y="86360"/>
                    <a:pt x="900430" y="85090"/>
                    <a:pt x="894080" y="85090"/>
                  </a:cubicBezTo>
                  <a:cubicBezTo>
                    <a:pt x="887730" y="85090"/>
                    <a:pt x="881380" y="87630"/>
                    <a:pt x="875030" y="87630"/>
                  </a:cubicBezTo>
                  <a:cubicBezTo>
                    <a:pt x="867410" y="87630"/>
                    <a:pt x="858520" y="87630"/>
                    <a:pt x="852170" y="82550"/>
                  </a:cubicBezTo>
                  <a:cubicBezTo>
                    <a:pt x="850900" y="81280"/>
                    <a:pt x="847090" y="81280"/>
                    <a:pt x="844550" y="82550"/>
                  </a:cubicBezTo>
                  <a:cubicBezTo>
                    <a:pt x="835660" y="83820"/>
                    <a:pt x="826770" y="85090"/>
                    <a:pt x="819150" y="87630"/>
                  </a:cubicBezTo>
                  <a:cubicBezTo>
                    <a:pt x="811530" y="90170"/>
                    <a:pt x="807720" y="87630"/>
                    <a:pt x="805180" y="81280"/>
                  </a:cubicBezTo>
                  <a:cubicBezTo>
                    <a:pt x="803910" y="78740"/>
                    <a:pt x="801370" y="76200"/>
                    <a:pt x="798830" y="73660"/>
                  </a:cubicBezTo>
                  <a:cubicBezTo>
                    <a:pt x="795020" y="71120"/>
                    <a:pt x="791210" y="67310"/>
                    <a:pt x="787400" y="67310"/>
                  </a:cubicBezTo>
                  <a:cubicBezTo>
                    <a:pt x="778510" y="67310"/>
                    <a:pt x="773430" y="62230"/>
                    <a:pt x="767080" y="58420"/>
                  </a:cubicBezTo>
                  <a:cubicBezTo>
                    <a:pt x="756920" y="52070"/>
                    <a:pt x="748030" y="44450"/>
                    <a:pt x="735330" y="45720"/>
                  </a:cubicBezTo>
                  <a:lnTo>
                    <a:pt x="735330" y="39370"/>
                  </a:lnTo>
                  <a:cubicBezTo>
                    <a:pt x="737870" y="39370"/>
                    <a:pt x="740410" y="39370"/>
                    <a:pt x="742950" y="38100"/>
                  </a:cubicBezTo>
                  <a:cubicBezTo>
                    <a:pt x="739140" y="35560"/>
                    <a:pt x="739140" y="31750"/>
                    <a:pt x="736600" y="29210"/>
                  </a:cubicBezTo>
                  <a:cubicBezTo>
                    <a:pt x="731520" y="25400"/>
                    <a:pt x="726440" y="24130"/>
                    <a:pt x="721360" y="21590"/>
                  </a:cubicBezTo>
                  <a:cubicBezTo>
                    <a:pt x="717550" y="20320"/>
                    <a:pt x="712470" y="20320"/>
                    <a:pt x="715010" y="26670"/>
                  </a:cubicBezTo>
                  <a:cubicBezTo>
                    <a:pt x="708660" y="27940"/>
                    <a:pt x="703580" y="27940"/>
                    <a:pt x="701040" y="30480"/>
                  </a:cubicBezTo>
                  <a:cubicBezTo>
                    <a:pt x="695960" y="34290"/>
                    <a:pt x="690880" y="31750"/>
                    <a:pt x="687070" y="29210"/>
                  </a:cubicBezTo>
                  <a:cubicBezTo>
                    <a:pt x="684530" y="27940"/>
                    <a:pt x="681990" y="26670"/>
                    <a:pt x="679450" y="27940"/>
                  </a:cubicBezTo>
                  <a:cubicBezTo>
                    <a:pt x="664210" y="35560"/>
                    <a:pt x="648970" y="31750"/>
                    <a:pt x="633730" y="31750"/>
                  </a:cubicBezTo>
                  <a:cubicBezTo>
                    <a:pt x="631190" y="31750"/>
                    <a:pt x="628650" y="30480"/>
                    <a:pt x="624840" y="30480"/>
                  </a:cubicBezTo>
                  <a:cubicBezTo>
                    <a:pt x="619760" y="29210"/>
                    <a:pt x="615950" y="26670"/>
                    <a:pt x="610870" y="25400"/>
                  </a:cubicBezTo>
                  <a:cubicBezTo>
                    <a:pt x="605790" y="24130"/>
                    <a:pt x="599440" y="22860"/>
                    <a:pt x="594360" y="21590"/>
                  </a:cubicBezTo>
                  <a:lnTo>
                    <a:pt x="590550" y="21590"/>
                  </a:lnTo>
                  <a:cubicBezTo>
                    <a:pt x="581660" y="21590"/>
                    <a:pt x="572770" y="22860"/>
                    <a:pt x="565150" y="22860"/>
                  </a:cubicBezTo>
                  <a:cubicBezTo>
                    <a:pt x="558800" y="22860"/>
                    <a:pt x="552450" y="20320"/>
                    <a:pt x="544830" y="19050"/>
                  </a:cubicBezTo>
                  <a:cubicBezTo>
                    <a:pt x="543560" y="8890"/>
                    <a:pt x="533400" y="11430"/>
                    <a:pt x="527050" y="6350"/>
                  </a:cubicBezTo>
                  <a:cubicBezTo>
                    <a:pt x="525780" y="5080"/>
                    <a:pt x="523240" y="6350"/>
                    <a:pt x="521970" y="6350"/>
                  </a:cubicBezTo>
                  <a:cubicBezTo>
                    <a:pt x="514350" y="5080"/>
                    <a:pt x="509270" y="8890"/>
                    <a:pt x="506730" y="15240"/>
                  </a:cubicBezTo>
                  <a:cubicBezTo>
                    <a:pt x="502920" y="21590"/>
                    <a:pt x="492760" y="24130"/>
                    <a:pt x="496570" y="34290"/>
                  </a:cubicBezTo>
                  <a:cubicBezTo>
                    <a:pt x="497840" y="35560"/>
                    <a:pt x="500380" y="36830"/>
                    <a:pt x="501650" y="39370"/>
                  </a:cubicBezTo>
                  <a:cubicBezTo>
                    <a:pt x="501650" y="43180"/>
                    <a:pt x="500380" y="45720"/>
                    <a:pt x="496570" y="44450"/>
                  </a:cubicBezTo>
                  <a:cubicBezTo>
                    <a:pt x="495300" y="44450"/>
                    <a:pt x="494030" y="46990"/>
                    <a:pt x="492760" y="48260"/>
                  </a:cubicBezTo>
                  <a:cubicBezTo>
                    <a:pt x="491490" y="49530"/>
                    <a:pt x="491490" y="52070"/>
                    <a:pt x="490220" y="52070"/>
                  </a:cubicBezTo>
                  <a:cubicBezTo>
                    <a:pt x="482600" y="54610"/>
                    <a:pt x="477520" y="60960"/>
                    <a:pt x="468630" y="59690"/>
                  </a:cubicBezTo>
                  <a:lnTo>
                    <a:pt x="466090" y="59690"/>
                  </a:lnTo>
                  <a:cubicBezTo>
                    <a:pt x="458470" y="66040"/>
                    <a:pt x="450850" y="64770"/>
                    <a:pt x="441960" y="63500"/>
                  </a:cubicBezTo>
                  <a:cubicBezTo>
                    <a:pt x="438150" y="62230"/>
                    <a:pt x="433070" y="63500"/>
                    <a:pt x="427990" y="63500"/>
                  </a:cubicBezTo>
                  <a:cubicBezTo>
                    <a:pt x="424180" y="63500"/>
                    <a:pt x="420370" y="63500"/>
                    <a:pt x="416560" y="60960"/>
                  </a:cubicBezTo>
                  <a:cubicBezTo>
                    <a:pt x="411480" y="58420"/>
                    <a:pt x="406400" y="54610"/>
                    <a:pt x="401320" y="52070"/>
                  </a:cubicBezTo>
                  <a:cubicBezTo>
                    <a:pt x="396240" y="49530"/>
                    <a:pt x="389890" y="49530"/>
                    <a:pt x="389890" y="40640"/>
                  </a:cubicBezTo>
                  <a:cubicBezTo>
                    <a:pt x="389890" y="39370"/>
                    <a:pt x="387350" y="38100"/>
                    <a:pt x="387350" y="36830"/>
                  </a:cubicBezTo>
                  <a:cubicBezTo>
                    <a:pt x="378460" y="44450"/>
                    <a:pt x="370840" y="50800"/>
                    <a:pt x="363220" y="57150"/>
                  </a:cubicBezTo>
                  <a:cubicBezTo>
                    <a:pt x="359410" y="60960"/>
                    <a:pt x="354330" y="66040"/>
                    <a:pt x="356870" y="72390"/>
                  </a:cubicBezTo>
                  <a:cubicBezTo>
                    <a:pt x="356870" y="73660"/>
                    <a:pt x="355600" y="74930"/>
                    <a:pt x="355600" y="76200"/>
                  </a:cubicBezTo>
                  <a:cubicBezTo>
                    <a:pt x="354330" y="78740"/>
                    <a:pt x="353060" y="81280"/>
                    <a:pt x="350520" y="82550"/>
                  </a:cubicBezTo>
                  <a:cubicBezTo>
                    <a:pt x="347980" y="86360"/>
                    <a:pt x="345440" y="90170"/>
                    <a:pt x="342900" y="95250"/>
                  </a:cubicBezTo>
                  <a:lnTo>
                    <a:pt x="335280" y="102870"/>
                  </a:lnTo>
                  <a:cubicBezTo>
                    <a:pt x="332740" y="106680"/>
                    <a:pt x="330200" y="110490"/>
                    <a:pt x="326390" y="113030"/>
                  </a:cubicBezTo>
                  <a:cubicBezTo>
                    <a:pt x="317500" y="120650"/>
                    <a:pt x="308610" y="128270"/>
                    <a:pt x="298450" y="135890"/>
                  </a:cubicBezTo>
                  <a:cubicBezTo>
                    <a:pt x="293370" y="140970"/>
                    <a:pt x="287020" y="144780"/>
                    <a:pt x="281940" y="149860"/>
                  </a:cubicBezTo>
                  <a:cubicBezTo>
                    <a:pt x="273050" y="157480"/>
                    <a:pt x="262890" y="163830"/>
                    <a:pt x="257810" y="175260"/>
                  </a:cubicBezTo>
                  <a:cubicBezTo>
                    <a:pt x="257810" y="176530"/>
                    <a:pt x="255270" y="177800"/>
                    <a:pt x="254000" y="179070"/>
                  </a:cubicBezTo>
                  <a:cubicBezTo>
                    <a:pt x="247650" y="184150"/>
                    <a:pt x="237490" y="184150"/>
                    <a:pt x="237490" y="194310"/>
                  </a:cubicBezTo>
                  <a:cubicBezTo>
                    <a:pt x="227330" y="194310"/>
                    <a:pt x="222250" y="201930"/>
                    <a:pt x="217170" y="208280"/>
                  </a:cubicBezTo>
                  <a:cubicBezTo>
                    <a:pt x="213360" y="213360"/>
                    <a:pt x="209550" y="219710"/>
                    <a:pt x="204470" y="223520"/>
                  </a:cubicBezTo>
                  <a:cubicBezTo>
                    <a:pt x="199390" y="226060"/>
                    <a:pt x="193040" y="224790"/>
                    <a:pt x="186690" y="224790"/>
                  </a:cubicBezTo>
                  <a:cubicBezTo>
                    <a:pt x="184150" y="224790"/>
                    <a:pt x="181610" y="224790"/>
                    <a:pt x="181610" y="226060"/>
                  </a:cubicBezTo>
                  <a:cubicBezTo>
                    <a:pt x="176530" y="231140"/>
                    <a:pt x="170180" y="234950"/>
                    <a:pt x="166370" y="241300"/>
                  </a:cubicBezTo>
                  <a:cubicBezTo>
                    <a:pt x="162560" y="247650"/>
                    <a:pt x="158750" y="251460"/>
                    <a:pt x="152400" y="252730"/>
                  </a:cubicBezTo>
                  <a:cubicBezTo>
                    <a:pt x="146050" y="254000"/>
                    <a:pt x="139700" y="260350"/>
                    <a:pt x="130810" y="256540"/>
                  </a:cubicBezTo>
                  <a:cubicBezTo>
                    <a:pt x="123190" y="254000"/>
                    <a:pt x="114300" y="256540"/>
                    <a:pt x="109220" y="251460"/>
                  </a:cubicBezTo>
                  <a:cubicBezTo>
                    <a:pt x="99060" y="252730"/>
                    <a:pt x="91440" y="255270"/>
                    <a:pt x="82550" y="256540"/>
                  </a:cubicBezTo>
                  <a:cubicBezTo>
                    <a:pt x="72390" y="259080"/>
                    <a:pt x="60960" y="257810"/>
                    <a:pt x="52070" y="265430"/>
                  </a:cubicBezTo>
                  <a:cubicBezTo>
                    <a:pt x="44450" y="271780"/>
                    <a:pt x="38100" y="278130"/>
                    <a:pt x="26670" y="276860"/>
                  </a:cubicBezTo>
                  <a:cubicBezTo>
                    <a:pt x="27940" y="284480"/>
                    <a:pt x="29210" y="290830"/>
                    <a:pt x="30480" y="298450"/>
                  </a:cubicBezTo>
                  <a:cubicBezTo>
                    <a:pt x="33020" y="318770"/>
                    <a:pt x="35560" y="339090"/>
                    <a:pt x="36830" y="359410"/>
                  </a:cubicBezTo>
                  <a:cubicBezTo>
                    <a:pt x="40640" y="384810"/>
                    <a:pt x="41910" y="408940"/>
                    <a:pt x="39370" y="433070"/>
                  </a:cubicBezTo>
                  <a:cubicBezTo>
                    <a:pt x="36830" y="467360"/>
                    <a:pt x="25400" y="1640840"/>
                    <a:pt x="13970" y="1672590"/>
                  </a:cubicBezTo>
                  <a:lnTo>
                    <a:pt x="2540" y="1699260"/>
                  </a:lnTo>
                  <a:cubicBezTo>
                    <a:pt x="0" y="1705610"/>
                    <a:pt x="3810" y="1709420"/>
                    <a:pt x="10160" y="1710690"/>
                  </a:cubicBezTo>
                  <a:cubicBezTo>
                    <a:pt x="17780" y="1711960"/>
                    <a:pt x="20320" y="1717040"/>
                    <a:pt x="22860" y="1723390"/>
                  </a:cubicBezTo>
                  <a:cubicBezTo>
                    <a:pt x="25400" y="1733550"/>
                    <a:pt x="21590" y="1743710"/>
                    <a:pt x="26670" y="1753870"/>
                  </a:cubicBezTo>
                  <a:cubicBezTo>
                    <a:pt x="29210" y="1758950"/>
                    <a:pt x="26670" y="1767840"/>
                    <a:pt x="25400" y="1775460"/>
                  </a:cubicBezTo>
                  <a:cubicBezTo>
                    <a:pt x="24130" y="1785620"/>
                    <a:pt x="26670" y="1795780"/>
                    <a:pt x="30480" y="1804670"/>
                  </a:cubicBezTo>
                  <a:cubicBezTo>
                    <a:pt x="39370" y="1819910"/>
                    <a:pt x="40640" y="1837690"/>
                    <a:pt x="40640" y="1854200"/>
                  </a:cubicBezTo>
                  <a:cubicBezTo>
                    <a:pt x="40640" y="1858010"/>
                    <a:pt x="41910" y="1861820"/>
                    <a:pt x="43180" y="1864360"/>
                  </a:cubicBezTo>
                  <a:cubicBezTo>
                    <a:pt x="45720" y="1866900"/>
                    <a:pt x="50800" y="1869440"/>
                    <a:pt x="55880" y="1870710"/>
                  </a:cubicBezTo>
                  <a:lnTo>
                    <a:pt x="86360" y="1885950"/>
                  </a:lnTo>
                  <a:cubicBezTo>
                    <a:pt x="100330" y="1893570"/>
                    <a:pt x="111760" y="1892300"/>
                    <a:pt x="124460" y="1883410"/>
                  </a:cubicBezTo>
                  <a:cubicBezTo>
                    <a:pt x="125730" y="1882140"/>
                    <a:pt x="129540" y="1880870"/>
                    <a:pt x="130810" y="1880870"/>
                  </a:cubicBezTo>
                  <a:cubicBezTo>
                    <a:pt x="139700" y="1882140"/>
                    <a:pt x="148590" y="1882140"/>
                    <a:pt x="156210" y="1889760"/>
                  </a:cubicBezTo>
                  <a:cubicBezTo>
                    <a:pt x="165100" y="1897380"/>
                    <a:pt x="177800" y="1902460"/>
                    <a:pt x="187960" y="1908810"/>
                  </a:cubicBezTo>
                  <a:cubicBezTo>
                    <a:pt x="194310" y="1912620"/>
                    <a:pt x="201930" y="1917700"/>
                    <a:pt x="205740" y="1922780"/>
                  </a:cubicBezTo>
                  <a:cubicBezTo>
                    <a:pt x="208280" y="1925320"/>
                    <a:pt x="210820" y="1927860"/>
                    <a:pt x="213360" y="1929130"/>
                  </a:cubicBezTo>
                  <a:cubicBezTo>
                    <a:pt x="227330" y="1934210"/>
                    <a:pt x="234950" y="1946910"/>
                    <a:pt x="243840" y="1957070"/>
                  </a:cubicBezTo>
                  <a:cubicBezTo>
                    <a:pt x="251460" y="1965960"/>
                    <a:pt x="261620" y="1971040"/>
                    <a:pt x="273050" y="1972310"/>
                  </a:cubicBezTo>
                  <a:cubicBezTo>
                    <a:pt x="285750" y="1974850"/>
                    <a:pt x="298450" y="1976120"/>
                    <a:pt x="311150" y="1978660"/>
                  </a:cubicBezTo>
                  <a:cubicBezTo>
                    <a:pt x="316230" y="1979930"/>
                    <a:pt x="322580" y="1981200"/>
                    <a:pt x="327660" y="1983740"/>
                  </a:cubicBezTo>
                  <a:cubicBezTo>
                    <a:pt x="334010" y="1986280"/>
                    <a:pt x="340360" y="1986280"/>
                    <a:pt x="345440" y="1990090"/>
                  </a:cubicBezTo>
                  <a:cubicBezTo>
                    <a:pt x="353060" y="1996440"/>
                    <a:pt x="360680" y="2000250"/>
                    <a:pt x="370840" y="1997710"/>
                  </a:cubicBezTo>
                  <a:cubicBezTo>
                    <a:pt x="374650" y="1996440"/>
                    <a:pt x="379730" y="1998980"/>
                    <a:pt x="383540" y="2000250"/>
                  </a:cubicBezTo>
                  <a:cubicBezTo>
                    <a:pt x="384810" y="2000250"/>
                    <a:pt x="386080" y="2001520"/>
                    <a:pt x="387350" y="2001520"/>
                  </a:cubicBezTo>
                  <a:cubicBezTo>
                    <a:pt x="401320" y="2002790"/>
                    <a:pt x="414020" y="2000250"/>
                    <a:pt x="426720" y="1997710"/>
                  </a:cubicBezTo>
                  <a:cubicBezTo>
                    <a:pt x="431800" y="1996440"/>
                    <a:pt x="436880" y="1995170"/>
                    <a:pt x="441960" y="1992630"/>
                  </a:cubicBezTo>
                  <a:cubicBezTo>
                    <a:pt x="455930" y="1986280"/>
                    <a:pt x="469900" y="1979930"/>
                    <a:pt x="482600" y="1972310"/>
                  </a:cubicBezTo>
                  <a:cubicBezTo>
                    <a:pt x="491490" y="1967230"/>
                    <a:pt x="500380" y="1962150"/>
                    <a:pt x="510540" y="1967230"/>
                  </a:cubicBezTo>
                  <a:lnTo>
                    <a:pt x="515620" y="1967230"/>
                  </a:lnTo>
                  <a:cubicBezTo>
                    <a:pt x="524510" y="1967230"/>
                    <a:pt x="533400" y="1965960"/>
                    <a:pt x="541020" y="1964690"/>
                  </a:cubicBezTo>
                  <a:cubicBezTo>
                    <a:pt x="542290" y="1964690"/>
                    <a:pt x="544830" y="1964690"/>
                    <a:pt x="544830" y="1963420"/>
                  </a:cubicBezTo>
                  <a:cubicBezTo>
                    <a:pt x="548640" y="1958340"/>
                    <a:pt x="554990" y="1958340"/>
                    <a:pt x="561340" y="1957070"/>
                  </a:cubicBezTo>
                  <a:cubicBezTo>
                    <a:pt x="571500" y="1955800"/>
                    <a:pt x="581660" y="1955800"/>
                    <a:pt x="589280" y="1949450"/>
                  </a:cubicBezTo>
                  <a:cubicBezTo>
                    <a:pt x="596900" y="1944370"/>
                    <a:pt x="604520" y="1943100"/>
                    <a:pt x="613410" y="1941830"/>
                  </a:cubicBezTo>
                  <a:cubicBezTo>
                    <a:pt x="614680" y="1941830"/>
                    <a:pt x="617220" y="1940560"/>
                    <a:pt x="618490" y="1940560"/>
                  </a:cubicBezTo>
                  <a:cubicBezTo>
                    <a:pt x="624840" y="1939290"/>
                    <a:pt x="631190" y="1935480"/>
                    <a:pt x="636270" y="1936750"/>
                  </a:cubicBezTo>
                  <a:cubicBezTo>
                    <a:pt x="647700" y="1939290"/>
                    <a:pt x="652780" y="1935480"/>
                    <a:pt x="660400" y="1925320"/>
                  </a:cubicBezTo>
                  <a:cubicBezTo>
                    <a:pt x="661670" y="1922780"/>
                    <a:pt x="665480" y="1921510"/>
                    <a:pt x="668020" y="1920240"/>
                  </a:cubicBezTo>
                  <a:cubicBezTo>
                    <a:pt x="674370" y="1918970"/>
                    <a:pt x="680720" y="1920240"/>
                    <a:pt x="687070" y="1918970"/>
                  </a:cubicBezTo>
                  <a:cubicBezTo>
                    <a:pt x="690880" y="1918970"/>
                    <a:pt x="694690" y="1915160"/>
                    <a:pt x="697230" y="1915160"/>
                  </a:cubicBezTo>
                  <a:cubicBezTo>
                    <a:pt x="707390" y="1916430"/>
                    <a:pt x="718820" y="1912620"/>
                    <a:pt x="727710" y="1918970"/>
                  </a:cubicBezTo>
                  <a:cubicBezTo>
                    <a:pt x="728980" y="1920240"/>
                    <a:pt x="731520" y="1920240"/>
                    <a:pt x="734060" y="1920240"/>
                  </a:cubicBezTo>
                  <a:cubicBezTo>
                    <a:pt x="750570" y="1921510"/>
                    <a:pt x="764540" y="1926590"/>
                    <a:pt x="775970" y="1936750"/>
                  </a:cubicBezTo>
                  <a:cubicBezTo>
                    <a:pt x="779780" y="1940560"/>
                    <a:pt x="784860" y="1943100"/>
                    <a:pt x="788670" y="1945640"/>
                  </a:cubicBezTo>
                  <a:cubicBezTo>
                    <a:pt x="792480" y="1948180"/>
                    <a:pt x="797560" y="1948180"/>
                    <a:pt x="801370" y="1949450"/>
                  </a:cubicBezTo>
                  <a:cubicBezTo>
                    <a:pt x="805180" y="1950720"/>
                    <a:pt x="807720" y="1951990"/>
                    <a:pt x="811530" y="1951990"/>
                  </a:cubicBezTo>
                  <a:cubicBezTo>
                    <a:pt x="817880" y="1951990"/>
                    <a:pt x="822960" y="1954530"/>
                    <a:pt x="826770" y="1959610"/>
                  </a:cubicBezTo>
                  <a:cubicBezTo>
                    <a:pt x="828040" y="1960880"/>
                    <a:pt x="829310" y="1962150"/>
                    <a:pt x="830580" y="1964690"/>
                  </a:cubicBezTo>
                  <a:cubicBezTo>
                    <a:pt x="829310" y="1968500"/>
                    <a:pt x="836930" y="1978660"/>
                    <a:pt x="842010" y="1978660"/>
                  </a:cubicBezTo>
                  <a:cubicBezTo>
                    <a:pt x="850900" y="1978660"/>
                    <a:pt x="859790" y="1981200"/>
                    <a:pt x="867410" y="1987550"/>
                  </a:cubicBezTo>
                  <a:cubicBezTo>
                    <a:pt x="868680" y="1988820"/>
                    <a:pt x="871220" y="1988820"/>
                    <a:pt x="873760" y="1987550"/>
                  </a:cubicBezTo>
                  <a:cubicBezTo>
                    <a:pt x="877570" y="1986280"/>
                    <a:pt x="880110" y="1986280"/>
                    <a:pt x="882650" y="1990090"/>
                  </a:cubicBezTo>
                  <a:cubicBezTo>
                    <a:pt x="883920" y="1991360"/>
                    <a:pt x="889000" y="1991360"/>
                    <a:pt x="891540" y="1991360"/>
                  </a:cubicBezTo>
                  <a:cubicBezTo>
                    <a:pt x="897890" y="1991360"/>
                    <a:pt x="905510" y="1990090"/>
                    <a:pt x="911860" y="1991360"/>
                  </a:cubicBezTo>
                  <a:cubicBezTo>
                    <a:pt x="923290" y="1992630"/>
                    <a:pt x="933450" y="1993900"/>
                    <a:pt x="944880" y="1996440"/>
                  </a:cubicBezTo>
                  <a:cubicBezTo>
                    <a:pt x="947420" y="1996440"/>
                    <a:pt x="949960" y="1997710"/>
                    <a:pt x="951230" y="1998980"/>
                  </a:cubicBezTo>
                  <a:cubicBezTo>
                    <a:pt x="953770" y="2005330"/>
                    <a:pt x="960120" y="2005330"/>
                    <a:pt x="963930" y="2006600"/>
                  </a:cubicBezTo>
                  <a:cubicBezTo>
                    <a:pt x="967740" y="2007870"/>
                    <a:pt x="972820" y="2009140"/>
                    <a:pt x="975360" y="2009140"/>
                  </a:cubicBezTo>
                  <a:cubicBezTo>
                    <a:pt x="976630" y="2007870"/>
                    <a:pt x="979170" y="2006600"/>
                    <a:pt x="981710" y="2004060"/>
                  </a:cubicBezTo>
                  <a:cubicBezTo>
                    <a:pt x="976630" y="2004060"/>
                    <a:pt x="974090" y="2005330"/>
                    <a:pt x="971550" y="2005330"/>
                  </a:cubicBezTo>
                  <a:cubicBezTo>
                    <a:pt x="976630" y="1998980"/>
                    <a:pt x="981710" y="1997710"/>
                    <a:pt x="988060" y="2001520"/>
                  </a:cubicBezTo>
                  <a:cubicBezTo>
                    <a:pt x="995680" y="2007870"/>
                    <a:pt x="1002030" y="2007870"/>
                    <a:pt x="1010920" y="2001520"/>
                  </a:cubicBezTo>
                  <a:lnTo>
                    <a:pt x="1018540" y="1997710"/>
                  </a:lnTo>
                  <a:lnTo>
                    <a:pt x="1018540" y="1991360"/>
                  </a:lnTo>
                  <a:cubicBezTo>
                    <a:pt x="1022350" y="1992630"/>
                    <a:pt x="1026160" y="1995170"/>
                    <a:pt x="1028700" y="1995170"/>
                  </a:cubicBezTo>
                  <a:cubicBezTo>
                    <a:pt x="1036320" y="1991360"/>
                    <a:pt x="1043940" y="1987550"/>
                    <a:pt x="1050290" y="1982470"/>
                  </a:cubicBezTo>
                  <a:cubicBezTo>
                    <a:pt x="1057910" y="1977390"/>
                    <a:pt x="1064260" y="1971040"/>
                    <a:pt x="1070610" y="1965960"/>
                  </a:cubicBezTo>
                  <a:cubicBezTo>
                    <a:pt x="1071880" y="1965960"/>
                    <a:pt x="1071880" y="1964690"/>
                    <a:pt x="1073150" y="1964690"/>
                  </a:cubicBezTo>
                  <a:cubicBezTo>
                    <a:pt x="1082040" y="1962150"/>
                    <a:pt x="1089660" y="1960880"/>
                    <a:pt x="1098550" y="1958340"/>
                  </a:cubicBezTo>
                  <a:cubicBezTo>
                    <a:pt x="1103630" y="1957070"/>
                    <a:pt x="1107440" y="1954530"/>
                    <a:pt x="1112520" y="1953260"/>
                  </a:cubicBezTo>
                  <a:cubicBezTo>
                    <a:pt x="1116330" y="1951990"/>
                    <a:pt x="1118870" y="1951990"/>
                    <a:pt x="1122680" y="1950720"/>
                  </a:cubicBezTo>
                  <a:lnTo>
                    <a:pt x="1135380" y="1950720"/>
                  </a:lnTo>
                  <a:cubicBezTo>
                    <a:pt x="1137920" y="1950720"/>
                    <a:pt x="1141730" y="1950720"/>
                    <a:pt x="1144270" y="1949450"/>
                  </a:cubicBezTo>
                  <a:cubicBezTo>
                    <a:pt x="1145540" y="1946910"/>
                    <a:pt x="1148080" y="1943100"/>
                    <a:pt x="1149350" y="1943100"/>
                  </a:cubicBezTo>
                  <a:cubicBezTo>
                    <a:pt x="1153160" y="1943100"/>
                    <a:pt x="1155700" y="1945640"/>
                    <a:pt x="1159510" y="1946910"/>
                  </a:cubicBezTo>
                  <a:cubicBezTo>
                    <a:pt x="1160780" y="1946910"/>
                    <a:pt x="1160780" y="1948180"/>
                    <a:pt x="1160780" y="1949450"/>
                  </a:cubicBezTo>
                  <a:cubicBezTo>
                    <a:pt x="1165860" y="1954530"/>
                    <a:pt x="1169670" y="1960880"/>
                    <a:pt x="1174750" y="1965960"/>
                  </a:cubicBezTo>
                  <a:cubicBezTo>
                    <a:pt x="1181100" y="1972310"/>
                    <a:pt x="1187450" y="1972310"/>
                    <a:pt x="1191260" y="1968500"/>
                  </a:cubicBezTo>
                  <a:cubicBezTo>
                    <a:pt x="1197610" y="1963420"/>
                    <a:pt x="1202690" y="1959610"/>
                    <a:pt x="1211580" y="1962150"/>
                  </a:cubicBezTo>
                  <a:cubicBezTo>
                    <a:pt x="1212850" y="1962150"/>
                    <a:pt x="1215390" y="1963420"/>
                    <a:pt x="1216660" y="1962150"/>
                  </a:cubicBezTo>
                  <a:cubicBezTo>
                    <a:pt x="1223010" y="1959610"/>
                    <a:pt x="1230630" y="1957070"/>
                    <a:pt x="1236980" y="1953260"/>
                  </a:cubicBezTo>
                  <a:cubicBezTo>
                    <a:pt x="1240790" y="1951990"/>
                    <a:pt x="1245870" y="1951990"/>
                    <a:pt x="1247140" y="1949450"/>
                  </a:cubicBezTo>
                  <a:cubicBezTo>
                    <a:pt x="1250950" y="1941830"/>
                    <a:pt x="1257300" y="1938020"/>
                    <a:pt x="1263650" y="1932940"/>
                  </a:cubicBezTo>
                  <a:cubicBezTo>
                    <a:pt x="1267460" y="1929130"/>
                    <a:pt x="1271270" y="1924050"/>
                    <a:pt x="1275080" y="1922780"/>
                  </a:cubicBezTo>
                  <a:cubicBezTo>
                    <a:pt x="1283970" y="1920240"/>
                    <a:pt x="1290320" y="1912620"/>
                    <a:pt x="1297940" y="1907540"/>
                  </a:cubicBezTo>
                  <a:cubicBezTo>
                    <a:pt x="1304290" y="1903730"/>
                    <a:pt x="1308100" y="1896110"/>
                    <a:pt x="1314450" y="1894840"/>
                  </a:cubicBezTo>
                  <a:cubicBezTo>
                    <a:pt x="1324610" y="1892300"/>
                    <a:pt x="1332230" y="1885950"/>
                    <a:pt x="1341120" y="1879600"/>
                  </a:cubicBezTo>
                  <a:cubicBezTo>
                    <a:pt x="1346200" y="1875790"/>
                    <a:pt x="1352550" y="1873250"/>
                    <a:pt x="1358900" y="1874520"/>
                  </a:cubicBezTo>
                  <a:cubicBezTo>
                    <a:pt x="1362710" y="1875790"/>
                    <a:pt x="1367790" y="1874520"/>
                    <a:pt x="1370330" y="1873250"/>
                  </a:cubicBezTo>
                  <a:cubicBezTo>
                    <a:pt x="1375410" y="1870710"/>
                    <a:pt x="1380490" y="1866900"/>
                    <a:pt x="1385570" y="1864360"/>
                  </a:cubicBezTo>
                  <a:cubicBezTo>
                    <a:pt x="1389380" y="1861820"/>
                    <a:pt x="1393190" y="1859280"/>
                    <a:pt x="1397000" y="1859280"/>
                  </a:cubicBezTo>
                  <a:cubicBezTo>
                    <a:pt x="1409700" y="1858010"/>
                    <a:pt x="1419860" y="1855470"/>
                    <a:pt x="1426210" y="1842770"/>
                  </a:cubicBezTo>
                  <a:cubicBezTo>
                    <a:pt x="1428750" y="1837690"/>
                    <a:pt x="1441450" y="1831340"/>
                    <a:pt x="1446530" y="1833880"/>
                  </a:cubicBezTo>
                  <a:cubicBezTo>
                    <a:pt x="1455420" y="1837690"/>
                    <a:pt x="1461770" y="1835150"/>
                    <a:pt x="1466850" y="1827530"/>
                  </a:cubicBezTo>
                  <a:cubicBezTo>
                    <a:pt x="1470660" y="1823720"/>
                    <a:pt x="1475740" y="1824990"/>
                    <a:pt x="1479550" y="1827530"/>
                  </a:cubicBezTo>
                  <a:cubicBezTo>
                    <a:pt x="1482090" y="1830070"/>
                    <a:pt x="1484630" y="1831340"/>
                    <a:pt x="1487170" y="1831340"/>
                  </a:cubicBezTo>
                  <a:cubicBezTo>
                    <a:pt x="1496060" y="1832610"/>
                    <a:pt x="1506220" y="1831340"/>
                    <a:pt x="1515110" y="1832610"/>
                  </a:cubicBezTo>
                  <a:cubicBezTo>
                    <a:pt x="1522730" y="1833880"/>
                    <a:pt x="1530350" y="1831340"/>
                    <a:pt x="1535430" y="1826260"/>
                  </a:cubicBezTo>
                  <a:cubicBezTo>
                    <a:pt x="1540510" y="1821180"/>
                    <a:pt x="1544320" y="1821180"/>
                    <a:pt x="1551940" y="1823720"/>
                  </a:cubicBezTo>
                  <a:cubicBezTo>
                    <a:pt x="1558290" y="1826260"/>
                    <a:pt x="1563370" y="1832610"/>
                    <a:pt x="1572260" y="1831340"/>
                  </a:cubicBezTo>
                  <a:cubicBezTo>
                    <a:pt x="1579880" y="1830070"/>
                    <a:pt x="1588770" y="1833880"/>
                    <a:pt x="1597660" y="1830070"/>
                  </a:cubicBezTo>
                  <a:lnTo>
                    <a:pt x="1602740" y="1830070"/>
                  </a:lnTo>
                  <a:cubicBezTo>
                    <a:pt x="1610360" y="1832610"/>
                    <a:pt x="1617980" y="1833880"/>
                    <a:pt x="1624330" y="1840230"/>
                  </a:cubicBezTo>
                  <a:cubicBezTo>
                    <a:pt x="1631950" y="1846580"/>
                    <a:pt x="1633220" y="1799590"/>
                    <a:pt x="1640840" y="1804670"/>
                  </a:cubicBezTo>
                  <a:cubicBezTo>
                    <a:pt x="1652270" y="1812290"/>
                    <a:pt x="1649730" y="1804670"/>
                    <a:pt x="1661160" y="1811020"/>
                  </a:cubicBezTo>
                  <a:cubicBezTo>
                    <a:pt x="1670050" y="1814830"/>
                    <a:pt x="1666240" y="1800860"/>
                    <a:pt x="1676400" y="1803400"/>
                  </a:cubicBezTo>
                  <a:cubicBezTo>
                    <a:pt x="1677670" y="1803400"/>
                    <a:pt x="1692910" y="1813560"/>
                    <a:pt x="1692910" y="1812290"/>
                  </a:cubicBezTo>
                  <a:cubicBezTo>
                    <a:pt x="1699260" y="1808480"/>
                    <a:pt x="1705610" y="1770380"/>
                    <a:pt x="1711960" y="1771650"/>
                  </a:cubicBezTo>
                  <a:cubicBezTo>
                    <a:pt x="1724660" y="1775460"/>
                    <a:pt x="1736090" y="1772920"/>
                    <a:pt x="1747520" y="1767840"/>
                  </a:cubicBezTo>
                  <a:cubicBezTo>
                    <a:pt x="1753870" y="1765300"/>
                    <a:pt x="1764030" y="1756410"/>
                    <a:pt x="1769110" y="1760220"/>
                  </a:cubicBezTo>
                  <a:cubicBezTo>
                    <a:pt x="1778000" y="1766570"/>
                    <a:pt x="1786890" y="1769110"/>
                    <a:pt x="1797050" y="1770380"/>
                  </a:cubicBezTo>
                  <a:cubicBezTo>
                    <a:pt x="1798320" y="1770380"/>
                    <a:pt x="1799590" y="1771650"/>
                    <a:pt x="1800860" y="1772920"/>
                  </a:cubicBezTo>
                  <a:cubicBezTo>
                    <a:pt x="1804670" y="1778000"/>
                    <a:pt x="1822450" y="1764030"/>
                    <a:pt x="1826260" y="1769110"/>
                  </a:cubicBezTo>
                  <a:cubicBezTo>
                    <a:pt x="1831340" y="1776730"/>
                    <a:pt x="1836420" y="1784350"/>
                    <a:pt x="1841500" y="1790700"/>
                  </a:cubicBezTo>
                  <a:cubicBezTo>
                    <a:pt x="1844040" y="1793240"/>
                    <a:pt x="1847850" y="1794510"/>
                    <a:pt x="1849120" y="1797050"/>
                  </a:cubicBezTo>
                  <a:cubicBezTo>
                    <a:pt x="1850390" y="1803400"/>
                    <a:pt x="1852930" y="1805940"/>
                    <a:pt x="1859280" y="1805940"/>
                  </a:cubicBezTo>
                  <a:cubicBezTo>
                    <a:pt x="1863090" y="1805940"/>
                    <a:pt x="1866900" y="1807210"/>
                    <a:pt x="1869440" y="1809750"/>
                  </a:cubicBezTo>
                  <a:cubicBezTo>
                    <a:pt x="1875790" y="1813560"/>
                    <a:pt x="1880870" y="1817370"/>
                    <a:pt x="1885950" y="1821180"/>
                  </a:cubicBezTo>
                  <a:cubicBezTo>
                    <a:pt x="1892300" y="1824990"/>
                    <a:pt x="1898650" y="1828800"/>
                    <a:pt x="1901190" y="1835150"/>
                  </a:cubicBezTo>
                  <a:cubicBezTo>
                    <a:pt x="1902460" y="1837690"/>
                    <a:pt x="1903730" y="1838960"/>
                    <a:pt x="1905000" y="1840230"/>
                  </a:cubicBezTo>
                  <a:cubicBezTo>
                    <a:pt x="1910080" y="1845310"/>
                    <a:pt x="1915160" y="1849120"/>
                    <a:pt x="1920240" y="1854200"/>
                  </a:cubicBezTo>
                  <a:cubicBezTo>
                    <a:pt x="1927860" y="1860550"/>
                    <a:pt x="1934210" y="1868170"/>
                    <a:pt x="1941830" y="1874520"/>
                  </a:cubicBezTo>
                  <a:cubicBezTo>
                    <a:pt x="1944370" y="1875790"/>
                    <a:pt x="1946910" y="1878330"/>
                    <a:pt x="1949450" y="1879600"/>
                  </a:cubicBezTo>
                  <a:cubicBezTo>
                    <a:pt x="1954530" y="1882140"/>
                    <a:pt x="1959610" y="1884680"/>
                    <a:pt x="1963420" y="1888490"/>
                  </a:cubicBezTo>
                  <a:cubicBezTo>
                    <a:pt x="1967230" y="1892300"/>
                    <a:pt x="1985010" y="1869440"/>
                    <a:pt x="1987550" y="1874520"/>
                  </a:cubicBezTo>
                  <a:cubicBezTo>
                    <a:pt x="1987550" y="1875790"/>
                    <a:pt x="1988820" y="1875790"/>
                    <a:pt x="1990090" y="1875790"/>
                  </a:cubicBezTo>
                  <a:cubicBezTo>
                    <a:pt x="1997710" y="1882140"/>
                    <a:pt x="2005330" y="1879600"/>
                    <a:pt x="2012950" y="1877060"/>
                  </a:cubicBezTo>
                  <a:cubicBezTo>
                    <a:pt x="2015490" y="1875790"/>
                    <a:pt x="2018030" y="1874520"/>
                    <a:pt x="2019300" y="1875790"/>
                  </a:cubicBezTo>
                  <a:cubicBezTo>
                    <a:pt x="2028190" y="1879600"/>
                    <a:pt x="2034540" y="1888490"/>
                    <a:pt x="2045970" y="1889760"/>
                  </a:cubicBezTo>
                  <a:cubicBezTo>
                    <a:pt x="2045970" y="1889760"/>
                    <a:pt x="2047240" y="1889760"/>
                    <a:pt x="2047240" y="1891030"/>
                  </a:cubicBezTo>
                  <a:cubicBezTo>
                    <a:pt x="2049780" y="1898650"/>
                    <a:pt x="2057400" y="1898650"/>
                    <a:pt x="2063750" y="1899920"/>
                  </a:cubicBezTo>
                  <a:cubicBezTo>
                    <a:pt x="2067560" y="1899920"/>
                    <a:pt x="2071370" y="1901190"/>
                    <a:pt x="2073910" y="1902460"/>
                  </a:cubicBezTo>
                  <a:cubicBezTo>
                    <a:pt x="2081530" y="1906270"/>
                    <a:pt x="2089150" y="1911350"/>
                    <a:pt x="2098040" y="1913890"/>
                  </a:cubicBezTo>
                  <a:cubicBezTo>
                    <a:pt x="2109470" y="1917700"/>
                    <a:pt x="2120900" y="1920240"/>
                    <a:pt x="2129790" y="1926590"/>
                  </a:cubicBezTo>
                  <a:cubicBezTo>
                    <a:pt x="2131060" y="1926590"/>
                    <a:pt x="2132330" y="1926590"/>
                    <a:pt x="2132330" y="1927860"/>
                  </a:cubicBezTo>
                  <a:cubicBezTo>
                    <a:pt x="2136140" y="1930400"/>
                    <a:pt x="2142490" y="1931670"/>
                    <a:pt x="2145030" y="1935480"/>
                  </a:cubicBezTo>
                  <a:cubicBezTo>
                    <a:pt x="2148840" y="1943100"/>
                    <a:pt x="2159000" y="1941830"/>
                    <a:pt x="2164080" y="1948180"/>
                  </a:cubicBezTo>
                  <a:lnTo>
                    <a:pt x="2165350" y="1948180"/>
                  </a:lnTo>
                  <a:cubicBezTo>
                    <a:pt x="2170430" y="1948180"/>
                    <a:pt x="2175510" y="1949450"/>
                    <a:pt x="2181860" y="1949450"/>
                  </a:cubicBezTo>
                  <a:cubicBezTo>
                    <a:pt x="2184400" y="1948180"/>
                    <a:pt x="2188210" y="1945640"/>
                    <a:pt x="2190750" y="1945640"/>
                  </a:cubicBezTo>
                  <a:cubicBezTo>
                    <a:pt x="2202180" y="1949450"/>
                    <a:pt x="2213610" y="1949450"/>
                    <a:pt x="2221230" y="1939290"/>
                  </a:cubicBezTo>
                  <a:cubicBezTo>
                    <a:pt x="2222500" y="1938020"/>
                    <a:pt x="2225040" y="1938020"/>
                    <a:pt x="2227580" y="1938020"/>
                  </a:cubicBezTo>
                  <a:lnTo>
                    <a:pt x="2237740" y="1938020"/>
                  </a:lnTo>
                  <a:cubicBezTo>
                    <a:pt x="2249170" y="1935480"/>
                    <a:pt x="2259330" y="1932940"/>
                    <a:pt x="2270760" y="1931670"/>
                  </a:cubicBezTo>
                  <a:cubicBezTo>
                    <a:pt x="2275840" y="1930400"/>
                    <a:pt x="2282190" y="1932940"/>
                    <a:pt x="2287270" y="1934210"/>
                  </a:cubicBezTo>
                  <a:cubicBezTo>
                    <a:pt x="2292350" y="1935480"/>
                    <a:pt x="2297430" y="1935480"/>
                    <a:pt x="2302510" y="1935480"/>
                  </a:cubicBezTo>
                  <a:cubicBezTo>
                    <a:pt x="2308860" y="1935480"/>
                    <a:pt x="2313940" y="1932940"/>
                    <a:pt x="2320290" y="1932940"/>
                  </a:cubicBezTo>
                  <a:cubicBezTo>
                    <a:pt x="2325370" y="1931670"/>
                    <a:pt x="2331720" y="1931670"/>
                    <a:pt x="2336800" y="1930400"/>
                  </a:cubicBezTo>
                  <a:cubicBezTo>
                    <a:pt x="2348230" y="1927860"/>
                    <a:pt x="2358390" y="1925320"/>
                    <a:pt x="2369820" y="1924050"/>
                  </a:cubicBezTo>
                  <a:cubicBezTo>
                    <a:pt x="2377440" y="1880870"/>
                    <a:pt x="2376170" y="1830070"/>
                    <a:pt x="2376170" y="1778000"/>
                  </a:cubicBezTo>
                  <a:close/>
                </a:path>
              </a:pathLst>
            </a:custGeom>
            <a:solidFill>
              <a:srgbClr val="FF3392"/>
            </a:solidFill>
          </p:spPr>
        </p:sp>
      </p:grpSp>
      <p:grpSp>
        <p:nvGrpSpPr>
          <p:cNvPr id="5" name="Group 5"/>
          <p:cNvGrpSpPr>
            <a:grpSpLocks noChangeAspect="1"/>
          </p:cNvGrpSpPr>
          <p:nvPr/>
        </p:nvGrpSpPr>
        <p:grpSpPr>
          <a:xfrm rot="-5400000">
            <a:off x="-9872441" y="-428279"/>
            <a:ext cx="12119652" cy="10266058"/>
            <a:chOff x="0" y="0"/>
            <a:chExt cx="2374900" cy="2011680"/>
          </a:xfrm>
        </p:grpSpPr>
        <p:sp>
          <p:nvSpPr>
            <p:cNvPr id="6" name="Freeform 6"/>
            <p:cNvSpPr/>
            <p:nvPr/>
          </p:nvSpPr>
          <p:spPr>
            <a:xfrm>
              <a:off x="-2540" y="-2540"/>
              <a:ext cx="2377441" cy="2009140"/>
            </a:xfrm>
            <a:custGeom>
              <a:avLst/>
              <a:gdLst/>
              <a:ahLst/>
              <a:cxnLst/>
              <a:rect l="l" t="t" r="r" b="b"/>
              <a:pathLst>
                <a:path w="2377441" h="2009140">
                  <a:moveTo>
                    <a:pt x="2376170" y="1778000"/>
                  </a:moveTo>
                  <a:cubicBezTo>
                    <a:pt x="2374900" y="1276350"/>
                    <a:pt x="2359660" y="598170"/>
                    <a:pt x="2359660" y="97790"/>
                  </a:cubicBezTo>
                  <a:cubicBezTo>
                    <a:pt x="2359660" y="90170"/>
                    <a:pt x="2360930" y="82550"/>
                    <a:pt x="2360930" y="76200"/>
                  </a:cubicBezTo>
                  <a:cubicBezTo>
                    <a:pt x="2359660" y="74930"/>
                    <a:pt x="2358390" y="74930"/>
                    <a:pt x="2357120" y="73660"/>
                  </a:cubicBezTo>
                  <a:cubicBezTo>
                    <a:pt x="2357120" y="73660"/>
                    <a:pt x="2355850" y="74930"/>
                    <a:pt x="2355850" y="76200"/>
                  </a:cubicBezTo>
                  <a:cubicBezTo>
                    <a:pt x="2353310" y="82550"/>
                    <a:pt x="2348230" y="82550"/>
                    <a:pt x="2343150" y="82550"/>
                  </a:cubicBezTo>
                  <a:cubicBezTo>
                    <a:pt x="2336800" y="81280"/>
                    <a:pt x="2330450" y="74930"/>
                    <a:pt x="2322830" y="77470"/>
                  </a:cubicBezTo>
                  <a:cubicBezTo>
                    <a:pt x="2320290" y="78740"/>
                    <a:pt x="2315210" y="76200"/>
                    <a:pt x="2313940" y="73660"/>
                  </a:cubicBezTo>
                  <a:cubicBezTo>
                    <a:pt x="2310130" y="68580"/>
                    <a:pt x="2305050" y="68580"/>
                    <a:pt x="2299970" y="71120"/>
                  </a:cubicBezTo>
                  <a:cubicBezTo>
                    <a:pt x="2297430" y="72390"/>
                    <a:pt x="2294890" y="71120"/>
                    <a:pt x="2292350" y="71120"/>
                  </a:cubicBezTo>
                  <a:cubicBezTo>
                    <a:pt x="2288540" y="71120"/>
                    <a:pt x="2283460" y="69850"/>
                    <a:pt x="2279650" y="68580"/>
                  </a:cubicBezTo>
                  <a:cubicBezTo>
                    <a:pt x="2278380" y="68580"/>
                    <a:pt x="2275840" y="67310"/>
                    <a:pt x="2274570" y="67310"/>
                  </a:cubicBezTo>
                  <a:cubicBezTo>
                    <a:pt x="2270760" y="66040"/>
                    <a:pt x="2266950" y="62230"/>
                    <a:pt x="2263140" y="67310"/>
                  </a:cubicBezTo>
                  <a:cubicBezTo>
                    <a:pt x="2263140" y="67310"/>
                    <a:pt x="2260600" y="67310"/>
                    <a:pt x="2259330" y="66040"/>
                  </a:cubicBezTo>
                  <a:cubicBezTo>
                    <a:pt x="2258060" y="63500"/>
                    <a:pt x="2256790" y="59690"/>
                    <a:pt x="2255520" y="57150"/>
                  </a:cubicBezTo>
                  <a:cubicBezTo>
                    <a:pt x="2252980" y="53340"/>
                    <a:pt x="2252980" y="46990"/>
                    <a:pt x="2249170" y="44450"/>
                  </a:cubicBezTo>
                  <a:cubicBezTo>
                    <a:pt x="2246630" y="43180"/>
                    <a:pt x="2245360" y="41910"/>
                    <a:pt x="2244090" y="39370"/>
                  </a:cubicBezTo>
                  <a:cubicBezTo>
                    <a:pt x="2244090" y="38100"/>
                    <a:pt x="2241550" y="36830"/>
                    <a:pt x="2241550" y="35560"/>
                  </a:cubicBezTo>
                  <a:lnTo>
                    <a:pt x="2237740" y="31750"/>
                  </a:lnTo>
                  <a:cubicBezTo>
                    <a:pt x="2236470" y="29210"/>
                    <a:pt x="2235200" y="25400"/>
                    <a:pt x="2232660" y="24130"/>
                  </a:cubicBezTo>
                  <a:cubicBezTo>
                    <a:pt x="2227580" y="20320"/>
                    <a:pt x="2226310" y="15240"/>
                    <a:pt x="2228850" y="8890"/>
                  </a:cubicBezTo>
                  <a:cubicBezTo>
                    <a:pt x="2225040" y="7620"/>
                    <a:pt x="2222500" y="5080"/>
                    <a:pt x="2218690" y="5080"/>
                  </a:cubicBezTo>
                  <a:cubicBezTo>
                    <a:pt x="2203450" y="6350"/>
                    <a:pt x="2186940" y="8890"/>
                    <a:pt x="2171700" y="10160"/>
                  </a:cubicBezTo>
                  <a:cubicBezTo>
                    <a:pt x="2169160" y="10160"/>
                    <a:pt x="2165350" y="11430"/>
                    <a:pt x="2164080" y="12700"/>
                  </a:cubicBezTo>
                  <a:cubicBezTo>
                    <a:pt x="2153920" y="19050"/>
                    <a:pt x="2143760" y="13970"/>
                    <a:pt x="2133600" y="12700"/>
                  </a:cubicBezTo>
                  <a:cubicBezTo>
                    <a:pt x="2125980" y="12700"/>
                    <a:pt x="2118360" y="8890"/>
                    <a:pt x="2110740" y="7620"/>
                  </a:cubicBezTo>
                  <a:cubicBezTo>
                    <a:pt x="2101850" y="6350"/>
                    <a:pt x="2094230" y="7620"/>
                    <a:pt x="2085340" y="6350"/>
                  </a:cubicBezTo>
                  <a:cubicBezTo>
                    <a:pt x="2084070" y="6350"/>
                    <a:pt x="2082800" y="5080"/>
                    <a:pt x="2081530" y="3810"/>
                  </a:cubicBezTo>
                  <a:cubicBezTo>
                    <a:pt x="2078990" y="0"/>
                    <a:pt x="2073910" y="1270"/>
                    <a:pt x="2071370" y="2540"/>
                  </a:cubicBezTo>
                  <a:cubicBezTo>
                    <a:pt x="2067560" y="5080"/>
                    <a:pt x="2066290" y="8890"/>
                    <a:pt x="2063750" y="12700"/>
                  </a:cubicBezTo>
                  <a:cubicBezTo>
                    <a:pt x="2057400" y="13970"/>
                    <a:pt x="2048510" y="15240"/>
                    <a:pt x="2042160" y="19050"/>
                  </a:cubicBezTo>
                  <a:cubicBezTo>
                    <a:pt x="2037080" y="21590"/>
                    <a:pt x="2034540" y="22860"/>
                    <a:pt x="2030730" y="20320"/>
                  </a:cubicBezTo>
                  <a:lnTo>
                    <a:pt x="2029460" y="21590"/>
                  </a:lnTo>
                  <a:cubicBezTo>
                    <a:pt x="2032000" y="24130"/>
                    <a:pt x="2033270" y="27940"/>
                    <a:pt x="2035810" y="30480"/>
                  </a:cubicBezTo>
                  <a:cubicBezTo>
                    <a:pt x="2032000" y="31750"/>
                    <a:pt x="2026920" y="34290"/>
                    <a:pt x="2024380" y="33020"/>
                  </a:cubicBezTo>
                  <a:cubicBezTo>
                    <a:pt x="2018030" y="31750"/>
                    <a:pt x="2015490" y="34290"/>
                    <a:pt x="2010410" y="36830"/>
                  </a:cubicBezTo>
                  <a:cubicBezTo>
                    <a:pt x="2005330" y="40640"/>
                    <a:pt x="1998980" y="43180"/>
                    <a:pt x="1993900" y="45720"/>
                  </a:cubicBezTo>
                  <a:cubicBezTo>
                    <a:pt x="1992630" y="45720"/>
                    <a:pt x="1991360" y="45720"/>
                    <a:pt x="1990090" y="44450"/>
                  </a:cubicBezTo>
                  <a:cubicBezTo>
                    <a:pt x="1988820" y="44450"/>
                    <a:pt x="1987550" y="43180"/>
                    <a:pt x="1987550" y="43180"/>
                  </a:cubicBezTo>
                  <a:cubicBezTo>
                    <a:pt x="1981200" y="45720"/>
                    <a:pt x="1974850" y="48260"/>
                    <a:pt x="1968500" y="45720"/>
                  </a:cubicBezTo>
                  <a:cubicBezTo>
                    <a:pt x="1967230" y="45720"/>
                    <a:pt x="1967230" y="46990"/>
                    <a:pt x="1965960" y="46990"/>
                  </a:cubicBezTo>
                  <a:cubicBezTo>
                    <a:pt x="1958340" y="49530"/>
                    <a:pt x="1953260" y="58420"/>
                    <a:pt x="1943100" y="58420"/>
                  </a:cubicBezTo>
                  <a:cubicBezTo>
                    <a:pt x="1935480" y="58420"/>
                    <a:pt x="1927860" y="64770"/>
                    <a:pt x="1920240" y="64770"/>
                  </a:cubicBezTo>
                  <a:cubicBezTo>
                    <a:pt x="1911350" y="66040"/>
                    <a:pt x="1903730" y="68580"/>
                    <a:pt x="1896110" y="72390"/>
                  </a:cubicBezTo>
                  <a:cubicBezTo>
                    <a:pt x="1893570" y="73660"/>
                    <a:pt x="1891030" y="73660"/>
                    <a:pt x="1889760" y="73660"/>
                  </a:cubicBezTo>
                  <a:cubicBezTo>
                    <a:pt x="1883410" y="71120"/>
                    <a:pt x="1879600" y="74930"/>
                    <a:pt x="1877060" y="78740"/>
                  </a:cubicBezTo>
                  <a:cubicBezTo>
                    <a:pt x="1870710" y="87630"/>
                    <a:pt x="1860550" y="90170"/>
                    <a:pt x="1851660" y="92710"/>
                  </a:cubicBezTo>
                  <a:cubicBezTo>
                    <a:pt x="1840230" y="95250"/>
                    <a:pt x="1828800" y="96520"/>
                    <a:pt x="1817370" y="97790"/>
                  </a:cubicBezTo>
                  <a:cubicBezTo>
                    <a:pt x="1816100" y="97790"/>
                    <a:pt x="1814830" y="101600"/>
                    <a:pt x="1812290" y="102870"/>
                  </a:cubicBezTo>
                  <a:cubicBezTo>
                    <a:pt x="1811020" y="102870"/>
                    <a:pt x="1809750" y="101600"/>
                    <a:pt x="1809750" y="101600"/>
                  </a:cubicBezTo>
                  <a:cubicBezTo>
                    <a:pt x="1803400" y="109220"/>
                    <a:pt x="1799590" y="120650"/>
                    <a:pt x="1786890" y="119380"/>
                  </a:cubicBezTo>
                  <a:lnTo>
                    <a:pt x="1785620" y="119380"/>
                  </a:lnTo>
                  <a:cubicBezTo>
                    <a:pt x="1775460" y="125730"/>
                    <a:pt x="1765300" y="123190"/>
                    <a:pt x="1756410" y="120650"/>
                  </a:cubicBezTo>
                  <a:cubicBezTo>
                    <a:pt x="1753870" y="120650"/>
                    <a:pt x="1750060" y="118110"/>
                    <a:pt x="1748790" y="115570"/>
                  </a:cubicBezTo>
                  <a:cubicBezTo>
                    <a:pt x="1744980" y="107950"/>
                    <a:pt x="1734820" y="105410"/>
                    <a:pt x="1727200" y="107950"/>
                  </a:cubicBezTo>
                  <a:cubicBezTo>
                    <a:pt x="1720850" y="110490"/>
                    <a:pt x="1714500" y="111760"/>
                    <a:pt x="1708150" y="114300"/>
                  </a:cubicBezTo>
                  <a:cubicBezTo>
                    <a:pt x="1697990" y="116840"/>
                    <a:pt x="1689100" y="118110"/>
                    <a:pt x="1678940" y="113030"/>
                  </a:cubicBezTo>
                  <a:cubicBezTo>
                    <a:pt x="1668780" y="107950"/>
                    <a:pt x="1661160" y="111760"/>
                    <a:pt x="1656080" y="123190"/>
                  </a:cubicBezTo>
                  <a:cubicBezTo>
                    <a:pt x="1652270" y="130810"/>
                    <a:pt x="1642109" y="132080"/>
                    <a:pt x="1635759" y="125730"/>
                  </a:cubicBezTo>
                  <a:cubicBezTo>
                    <a:pt x="1631949" y="121920"/>
                    <a:pt x="1629409" y="123190"/>
                    <a:pt x="1625599" y="125730"/>
                  </a:cubicBezTo>
                  <a:lnTo>
                    <a:pt x="1617979" y="133350"/>
                  </a:lnTo>
                  <a:cubicBezTo>
                    <a:pt x="1616709" y="134620"/>
                    <a:pt x="1614169" y="134620"/>
                    <a:pt x="1612899" y="134620"/>
                  </a:cubicBezTo>
                  <a:lnTo>
                    <a:pt x="1605279" y="134620"/>
                  </a:lnTo>
                  <a:cubicBezTo>
                    <a:pt x="1600199" y="134620"/>
                    <a:pt x="1595119" y="133350"/>
                    <a:pt x="1590040" y="132080"/>
                  </a:cubicBezTo>
                  <a:cubicBezTo>
                    <a:pt x="1583690" y="130810"/>
                    <a:pt x="1578609" y="127000"/>
                    <a:pt x="1572259" y="125730"/>
                  </a:cubicBezTo>
                  <a:cubicBezTo>
                    <a:pt x="1562099" y="124460"/>
                    <a:pt x="1559559" y="115570"/>
                    <a:pt x="1555749" y="109220"/>
                  </a:cubicBezTo>
                  <a:cubicBezTo>
                    <a:pt x="1553209" y="105410"/>
                    <a:pt x="1548129" y="100330"/>
                    <a:pt x="1543049" y="101600"/>
                  </a:cubicBezTo>
                  <a:cubicBezTo>
                    <a:pt x="1537969" y="104140"/>
                    <a:pt x="1532889" y="101600"/>
                    <a:pt x="1529079" y="100330"/>
                  </a:cubicBezTo>
                  <a:cubicBezTo>
                    <a:pt x="1527809" y="100330"/>
                    <a:pt x="1525269" y="99060"/>
                    <a:pt x="1523999" y="99060"/>
                  </a:cubicBezTo>
                  <a:cubicBezTo>
                    <a:pt x="1515109" y="96520"/>
                    <a:pt x="1508759" y="101600"/>
                    <a:pt x="1502409" y="107950"/>
                  </a:cubicBezTo>
                  <a:lnTo>
                    <a:pt x="1497329" y="113030"/>
                  </a:lnTo>
                  <a:cubicBezTo>
                    <a:pt x="1496059" y="114300"/>
                    <a:pt x="1496059" y="116840"/>
                    <a:pt x="1494790" y="118110"/>
                  </a:cubicBezTo>
                  <a:cubicBezTo>
                    <a:pt x="1487170" y="124460"/>
                    <a:pt x="1479550" y="121920"/>
                    <a:pt x="1470659" y="118110"/>
                  </a:cubicBezTo>
                  <a:cubicBezTo>
                    <a:pt x="1463040" y="114300"/>
                    <a:pt x="1454149" y="118110"/>
                    <a:pt x="1451609" y="125730"/>
                  </a:cubicBezTo>
                  <a:cubicBezTo>
                    <a:pt x="1450340" y="130810"/>
                    <a:pt x="1449070" y="134620"/>
                    <a:pt x="1442720" y="137160"/>
                  </a:cubicBezTo>
                  <a:cubicBezTo>
                    <a:pt x="1436370" y="140970"/>
                    <a:pt x="1428750" y="143510"/>
                    <a:pt x="1427480" y="152400"/>
                  </a:cubicBezTo>
                  <a:cubicBezTo>
                    <a:pt x="1427480" y="153670"/>
                    <a:pt x="1426210" y="154940"/>
                    <a:pt x="1424940" y="154940"/>
                  </a:cubicBezTo>
                  <a:cubicBezTo>
                    <a:pt x="1421130" y="156210"/>
                    <a:pt x="1418590" y="157480"/>
                    <a:pt x="1414780" y="158750"/>
                  </a:cubicBezTo>
                  <a:lnTo>
                    <a:pt x="1403350" y="158750"/>
                  </a:lnTo>
                  <a:cubicBezTo>
                    <a:pt x="1395730" y="157480"/>
                    <a:pt x="1388110" y="154940"/>
                    <a:pt x="1380490" y="153670"/>
                  </a:cubicBezTo>
                  <a:cubicBezTo>
                    <a:pt x="1371600" y="152400"/>
                    <a:pt x="1363979" y="157480"/>
                    <a:pt x="1355090" y="158750"/>
                  </a:cubicBezTo>
                  <a:lnTo>
                    <a:pt x="1353820" y="160020"/>
                  </a:lnTo>
                  <a:cubicBezTo>
                    <a:pt x="1351280" y="163830"/>
                    <a:pt x="1347470" y="162560"/>
                    <a:pt x="1344930" y="160020"/>
                  </a:cubicBezTo>
                  <a:cubicBezTo>
                    <a:pt x="1339850" y="154940"/>
                    <a:pt x="1330960" y="153670"/>
                    <a:pt x="1324610" y="156210"/>
                  </a:cubicBezTo>
                  <a:cubicBezTo>
                    <a:pt x="1316990" y="160020"/>
                    <a:pt x="1309370" y="162560"/>
                    <a:pt x="1301750" y="165100"/>
                  </a:cubicBezTo>
                  <a:cubicBezTo>
                    <a:pt x="1299210" y="165100"/>
                    <a:pt x="1296670" y="163830"/>
                    <a:pt x="1295400" y="163830"/>
                  </a:cubicBezTo>
                  <a:cubicBezTo>
                    <a:pt x="1292860" y="163830"/>
                    <a:pt x="1289050" y="162560"/>
                    <a:pt x="1287780" y="163830"/>
                  </a:cubicBezTo>
                  <a:cubicBezTo>
                    <a:pt x="1277620" y="171450"/>
                    <a:pt x="1267460" y="168910"/>
                    <a:pt x="1258570" y="163830"/>
                  </a:cubicBezTo>
                  <a:cubicBezTo>
                    <a:pt x="1253490" y="161290"/>
                    <a:pt x="1245870" y="158750"/>
                    <a:pt x="1243330" y="151130"/>
                  </a:cubicBezTo>
                  <a:cubicBezTo>
                    <a:pt x="1242060" y="146050"/>
                    <a:pt x="1236980" y="140970"/>
                    <a:pt x="1233170" y="137160"/>
                  </a:cubicBezTo>
                  <a:cubicBezTo>
                    <a:pt x="1226820" y="130810"/>
                    <a:pt x="1220470" y="121920"/>
                    <a:pt x="1209040" y="121920"/>
                  </a:cubicBezTo>
                  <a:cubicBezTo>
                    <a:pt x="1206500" y="121920"/>
                    <a:pt x="1203959" y="116840"/>
                    <a:pt x="1202690" y="118110"/>
                  </a:cubicBezTo>
                  <a:cubicBezTo>
                    <a:pt x="1197609" y="119380"/>
                    <a:pt x="1197609" y="116840"/>
                    <a:pt x="1195070" y="114300"/>
                  </a:cubicBezTo>
                  <a:cubicBezTo>
                    <a:pt x="1192530" y="111760"/>
                    <a:pt x="1188720" y="109220"/>
                    <a:pt x="1186180" y="105410"/>
                  </a:cubicBezTo>
                  <a:cubicBezTo>
                    <a:pt x="1182370" y="100330"/>
                    <a:pt x="1178560" y="93980"/>
                    <a:pt x="1174750" y="88900"/>
                  </a:cubicBezTo>
                  <a:cubicBezTo>
                    <a:pt x="1170940" y="83820"/>
                    <a:pt x="1168400" y="77470"/>
                    <a:pt x="1164590" y="72390"/>
                  </a:cubicBezTo>
                  <a:cubicBezTo>
                    <a:pt x="1163320" y="71120"/>
                    <a:pt x="1159509" y="69850"/>
                    <a:pt x="1158240" y="71120"/>
                  </a:cubicBezTo>
                  <a:lnTo>
                    <a:pt x="1143000" y="78740"/>
                  </a:lnTo>
                  <a:cubicBezTo>
                    <a:pt x="1140460" y="80010"/>
                    <a:pt x="1139190" y="82550"/>
                    <a:pt x="1137920" y="85090"/>
                  </a:cubicBezTo>
                  <a:lnTo>
                    <a:pt x="1136650" y="83820"/>
                  </a:lnTo>
                  <a:cubicBezTo>
                    <a:pt x="1137920" y="80010"/>
                    <a:pt x="1139190" y="76200"/>
                    <a:pt x="1140460" y="74930"/>
                  </a:cubicBezTo>
                  <a:lnTo>
                    <a:pt x="1125220" y="71120"/>
                  </a:lnTo>
                  <a:cubicBezTo>
                    <a:pt x="1121410" y="69850"/>
                    <a:pt x="1115060" y="69850"/>
                    <a:pt x="1112520" y="69850"/>
                  </a:cubicBezTo>
                  <a:lnTo>
                    <a:pt x="1092200" y="69850"/>
                  </a:lnTo>
                  <a:cubicBezTo>
                    <a:pt x="1084580" y="69850"/>
                    <a:pt x="1078230" y="68580"/>
                    <a:pt x="1070610" y="69850"/>
                  </a:cubicBezTo>
                  <a:cubicBezTo>
                    <a:pt x="1065530" y="71120"/>
                    <a:pt x="1061720" y="68580"/>
                    <a:pt x="1057910" y="66040"/>
                  </a:cubicBezTo>
                  <a:cubicBezTo>
                    <a:pt x="1047750" y="58420"/>
                    <a:pt x="1037590" y="49530"/>
                    <a:pt x="1023620" y="53340"/>
                  </a:cubicBezTo>
                  <a:cubicBezTo>
                    <a:pt x="1022350" y="53340"/>
                    <a:pt x="1019810" y="52070"/>
                    <a:pt x="1018540" y="50800"/>
                  </a:cubicBezTo>
                  <a:cubicBezTo>
                    <a:pt x="1014730" y="49530"/>
                    <a:pt x="1012190" y="46990"/>
                    <a:pt x="1007110" y="44450"/>
                  </a:cubicBezTo>
                  <a:cubicBezTo>
                    <a:pt x="1007110" y="48260"/>
                    <a:pt x="1007110" y="49530"/>
                    <a:pt x="1008380" y="52070"/>
                  </a:cubicBezTo>
                  <a:cubicBezTo>
                    <a:pt x="1005840" y="54610"/>
                    <a:pt x="1004570" y="53340"/>
                    <a:pt x="1003300" y="52070"/>
                  </a:cubicBezTo>
                  <a:cubicBezTo>
                    <a:pt x="1002030" y="53340"/>
                    <a:pt x="1000760" y="55880"/>
                    <a:pt x="999490" y="55880"/>
                  </a:cubicBezTo>
                  <a:cubicBezTo>
                    <a:pt x="993140" y="58420"/>
                    <a:pt x="986790" y="59690"/>
                    <a:pt x="980440" y="62230"/>
                  </a:cubicBezTo>
                  <a:cubicBezTo>
                    <a:pt x="977900" y="63500"/>
                    <a:pt x="975360" y="64770"/>
                    <a:pt x="974090" y="66040"/>
                  </a:cubicBezTo>
                  <a:cubicBezTo>
                    <a:pt x="969010" y="69850"/>
                    <a:pt x="965200" y="76200"/>
                    <a:pt x="956310" y="74930"/>
                  </a:cubicBezTo>
                  <a:cubicBezTo>
                    <a:pt x="955040" y="74930"/>
                    <a:pt x="952500" y="77470"/>
                    <a:pt x="949960" y="77470"/>
                  </a:cubicBezTo>
                  <a:cubicBezTo>
                    <a:pt x="947420" y="78740"/>
                    <a:pt x="943610" y="78740"/>
                    <a:pt x="941070" y="80010"/>
                  </a:cubicBezTo>
                  <a:lnTo>
                    <a:pt x="938530" y="80010"/>
                  </a:lnTo>
                  <a:cubicBezTo>
                    <a:pt x="930910" y="82550"/>
                    <a:pt x="924560" y="85090"/>
                    <a:pt x="916940" y="86360"/>
                  </a:cubicBezTo>
                  <a:lnTo>
                    <a:pt x="911860" y="86360"/>
                  </a:lnTo>
                  <a:cubicBezTo>
                    <a:pt x="905510" y="86360"/>
                    <a:pt x="900430" y="85090"/>
                    <a:pt x="894080" y="85090"/>
                  </a:cubicBezTo>
                  <a:cubicBezTo>
                    <a:pt x="887730" y="85090"/>
                    <a:pt x="881380" y="87630"/>
                    <a:pt x="875030" y="87630"/>
                  </a:cubicBezTo>
                  <a:cubicBezTo>
                    <a:pt x="867410" y="87630"/>
                    <a:pt x="858520" y="87630"/>
                    <a:pt x="852170" y="82550"/>
                  </a:cubicBezTo>
                  <a:cubicBezTo>
                    <a:pt x="850900" y="81280"/>
                    <a:pt x="847090" y="81280"/>
                    <a:pt x="844550" y="82550"/>
                  </a:cubicBezTo>
                  <a:cubicBezTo>
                    <a:pt x="835660" y="83820"/>
                    <a:pt x="826770" y="85090"/>
                    <a:pt x="819150" y="87630"/>
                  </a:cubicBezTo>
                  <a:cubicBezTo>
                    <a:pt x="811530" y="90170"/>
                    <a:pt x="807720" y="87630"/>
                    <a:pt x="805180" y="81280"/>
                  </a:cubicBezTo>
                  <a:cubicBezTo>
                    <a:pt x="803910" y="78740"/>
                    <a:pt x="801370" y="76200"/>
                    <a:pt x="798830" y="73660"/>
                  </a:cubicBezTo>
                  <a:cubicBezTo>
                    <a:pt x="795020" y="71120"/>
                    <a:pt x="791210" y="67310"/>
                    <a:pt x="787400" y="67310"/>
                  </a:cubicBezTo>
                  <a:cubicBezTo>
                    <a:pt x="778510" y="67310"/>
                    <a:pt x="773430" y="62230"/>
                    <a:pt x="767080" y="58420"/>
                  </a:cubicBezTo>
                  <a:cubicBezTo>
                    <a:pt x="756920" y="52070"/>
                    <a:pt x="748030" y="44450"/>
                    <a:pt x="735330" y="45720"/>
                  </a:cubicBezTo>
                  <a:lnTo>
                    <a:pt x="735330" y="39370"/>
                  </a:lnTo>
                  <a:cubicBezTo>
                    <a:pt x="737870" y="39370"/>
                    <a:pt x="740410" y="39370"/>
                    <a:pt x="742950" y="38100"/>
                  </a:cubicBezTo>
                  <a:cubicBezTo>
                    <a:pt x="739140" y="35560"/>
                    <a:pt x="739140" y="31750"/>
                    <a:pt x="736600" y="29210"/>
                  </a:cubicBezTo>
                  <a:cubicBezTo>
                    <a:pt x="731520" y="25400"/>
                    <a:pt x="726440" y="24130"/>
                    <a:pt x="721360" y="21590"/>
                  </a:cubicBezTo>
                  <a:cubicBezTo>
                    <a:pt x="717550" y="20320"/>
                    <a:pt x="712470" y="20320"/>
                    <a:pt x="715010" y="26670"/>
                  </a:cubicBezTo>
                  <a:cubicBezTo>
                    <a:pt x="708660" y="27940"/>
                    <a:pt x="703580" y="27940"/>
                    <a:pt x="701040" y="30480"/>
                  </a:cubicBezTo>
                  <a:cubicBezTo>
                    <a:pt x="695960" y="34290"/>
                    <a:pt x="690880" y="31750"/>
                    <a:pt x="687070" y="29210"/>
                  </a:cubicBezTo>
                  <a:cubicBezTo>
                    <a:pt x="684530" y="27940"/>
                    <a:pt x="681990" y="26670"/>
                    <a:pt x="679450" y="27940"/>
                  </a:cubicBezTo>
                  <a:cubicBezTo>
                    <a:pt x="664210" y="35560"/>
                    <a:pt x="648970" y="31750"/>
                    <a:pt x="633730" y="31750"/>
                  </a:cubicBezTo>
                  <a:cubicBezTo>
                    <a:pt x="631190" y="31750"/>
                    <a:pt x="628650" y="30480"/>
                    <a:pt x="624840" y="30480"/>
                  </a:cubicBezTo>
                  <a:cubicBezTo>
                    <a:pt x="619760" y="29210"/>
                    <a:pt x="615950" y="26670"/>
                    <a:pt x="610870" y="25400"/>
                  </a:cubicBezTo>
                  <a:cubicBezTo>
                    <a:pt x="605790" y="24130"/>
                    <a:pt x="599440" y="22860"/>
                    <a:pt x="594360" y="21590"/>
                  </a:cubicBezTo>
                  <a:lnTo>
                    <a:pt x="590550" y="21590"/>
                  </a:lnTo>
                  <a:cubicBezTo>
                    <a:pt x="581660" y="21590"/>
                    <a:pt x="572770" y="22860"/>
                    <a:pt x="565150" y="22860"/>
                  </a:cubicBezTo>
                  <a:cubicBezTo>
                    <a:pt x="558800" y="22860"/>
                    <a:pt x="552450" y="20320"/>
                    <a:pt x="544830" y="19050"/>
                  </a:cubicBezTo>
                  <a:cubicBezTo>
                    <a:pt x="543560" y="8890"/>
                    <a:pt x="533400" y="11430"/>
                    <a:pt x="527050" y="6350"/>
                  </a:cubicBezTo>
                  <a:cubicBezTo>
                    <a:pt x="525780" y="5080"/>
                    <a:pt x="523240" y="6350"/>
                    <a:pt x="521970" y="6350"/>
                  </a:cubicBezTo>
                  <a:cubicBezTo>
                    <a:pt x="514350" y="5080"/>
                    <a:pt x="509270" y="8890"/>
                    <a:pt x="506730" y="15240"/>
                  </a:cubicBezTo>
                  <a:cubicBezTo>
                    <a:pt x="502920" y="21590"/>
                    <a:pt x="492760" y="24130"/>
                    <a:pt x="496570" y="34290"/>
                  </a:cubicBezTo>
                  <a:cubicBezTo>
                    <a:pt x="497840" y="35560"/>
                    <a:pt x="500380" y="36830"/>
                    <a:pt x="501650" y="39370"/>
                  </a:cubicBezTo>
                  <a:cubicBezTo>
                    <a:pt x="501650" y="43180"/>
                    <a:pt x="500380" y="45720"/>
                    <a:pt x="496570" y="44450"/>
                  </a:cubicBezTo>
                  <a:cubicBezTo>
                    <a:pt x="495300" y="44450"/>
                    <a:pt x="494030" y="46990"/>
                    <a:pt x="492760" y="48260"/>
                  </a:cubicBezTo>
                  <a:cubicBezTo>
                    <a:pt x="491490" y="49530"/>
                    <a:pt x="491490" y="52070"/>
                    <a:pt x="490220" y="52070"/>
                  </a:cubicBezTo>
                  <a:cubicBezTo>
                    <a:pt x="482600" y="54610"/>
                    <a:pt x="477520" y="60960"/>
                    <a:pt x="468630" y="59690"/>
                  </a:cubicBezTo>
                  <a:lnTo>
                    <a:pt x="466090" y="59690"/>
                  </a:lnTo>
                  <a:cubicBezTo>
                    <a:pt x="458470" y="66040"/>
                    <a:pt x="450850" y="64770"/>
                    <a:pt x="441960" y="63500"/>
                  </a:cubicBezTo>
                  <a:cubicBezTo>
                    <a:pt x="438150" y="62230"/>
                    <a:pt x="433070" y="63500"/>
                    <a:pt x="427990" y="63500"/>
                  </a:cubicBezTo>
                  <a:cubicBezTo>
                    <a:pt x="424180" y="63500"/>
                    <a:pt x="420370" y="63500"/>
                    <a:pt x="416560" y="60960"/>
                  </a:cubicBezTo>
                  <a:cubicBezTo>
                    <a:pt x="411480" y="58420"/>
                    <a:pt x="406400" y="54610"/>
                    <a:pt x="401320" y="52070"/>
                  </a:cubicBezTo>
                  <a:cubicBezTo>
                    <a:pt x="396240" y="49530"/>
                    <a:pt x="389890" y="49530"/>
                    <a:pt x="389890" y="40640"/>
                  </a:cubicBezTo>
                  <a:cubicBezTo>
                    <a:pt x="389890" y="39370"/>
                    <a:pt x="387350" y="38100"/>
                    <a:pt x="387350" y="36830"/>
                  </a:cubicBezTo>
                  <a:cubicBezTo>
                    <a:pt x="378460" y="44450"/>
                    <a:pt x="370840" y="50800"/>
                    <a:pt x="363220" y="57150"/>
                  </a:cubicBezTo>
                  <a:cubicBezTo>
                    <a:pt x="359410" y="60960"/>
                    <a:pt x="354330" y="66040"/>
                    <a:pt x="356870" y="72390"/>
                  </a:cubicBezTo>
                  <a:cubicBezTo>
                    <a:pt x="356870" y="73660"/>
                    <a:pt x="355600" y="74930"/>
                    <a:pt x="355600" y="76200"/>
                  </a:cubicBezTo>
                  <a:cubicBezTo>
                    <a:pt x="354330" y="78740"/>
                    <a:pt x="353060" y="81280"/>
                    <a:pt x="350520" y="82550"/>
                  </a:cubicBezTo>
                  <a:cubicBezTo>
                    <a:pt x="347980" y="86360"/>
                    <a:pt x="345440" y="90170"/>
                    <a:pt x="342900" y="95250"/>
                  </a:cubicBezTo>
                  <a:lnTo>
                    <a:pt x="335280" y="102870"/>
                  </a:lnTo>
                  <a:cubicBezTo>
                    <a:pt x="332740" y="106680"/>
                    <a:pt x="330200" y="110490"/>
                    <a:pt x="326390" y="113030"/>
                  </a:cubicBezTo>
                  <a:cubicBezTo>
                    <a:pt x="317500" y="120650"/>
                    <a:pt x="308610" y="128270"/>
                    <a:pt x="298450" y="135890"/>
                  </a:cubicBezTo>
                  <a:cubicBezTo>
                    <a:pt x="293370" y="140970"/>
                    <a:pt x="287020" y="144780"/>
                    <a:pt x="281940" y="149860"/>
                  </a:cubicBezTo>
                  <a:cubicBezTo>
                    <a:pt x="273050" y="157480"/>
                    <a:pt x="262890" y="163830"/>
                    <a:pt x="257810" y="175260"/>
                  </a:cubicBezTo>
                  <a:cubicBezTo>
                    <a:pt x="257810" y="176530"/>
                    <a:pt x="255270" y="177800"/>
                    <a:pt x="254000" y="179070"/>
                  </a:cubicBezTo>
                  <a:cubicBezTo>
                    <a:pt x="247650" y="184150"/>
                    <a:pt x="237490" y="184150"/>
                    <a:pt x="237490" y="194310"/>
                  </a:cubicBezTo>
                  <a:cubicBezTo>
                    <a:pt x="227330" y="194310"/>
                    <a:pt x="222250" y="201930"/>
                    <a:pt x="217170" y="208280"/>
                  </a:cubicBezTo>
                  <a:cubicBezTo>
                    <a:pt x="213360" y="213360"/>
                    <a:pt x="209550" y="219710"/>
                    <a:pt x="204470" y="223520"/>
                  </a:cubicBezTo>
                  <a:cubicBezTo>
                    <a:pt x="199390" y="226060"/>
                    <a:pt x="193040" y="224790"/>
                    <a:pt x="186690" y="224790"/>
                  </a:cubicBezTo>
                  <a:cubicBezTo>
                    <a:pt x="184150" y="224790"/>
                    <a:pt x="181610" y="224790"/>
                    <a:pt x="181610" y="226060"/>
                  </a:cubicBezTo>
                  <a:cubicBezTo>
                    <a:pt x="176530" y="231140"/>
                    <a:pt x="170180" y="234950"/>
                    <a:pt x="166370" y="241300"/>
                  </a:cubicBezTo>
                  <a:cubicBezTo>
                    <a:pt x="162560" y="247650"/>
                    <a:pt x="158750" y="251460"/>
                    <a:pt x="152400" y="252730"/>
                  </a:cubicBezTo>
                  <a:cubicBezTo>
                    <a:pt x="146050" y="254000"/>
                    <a:pt x="139700" y="260350"/>
                    <a:pt x="130810" y="256540"/>
                  </a:cubicBezTo>
                  <a:cubicBezTo>
                    <a:pt x="123190" y="254000"/>
                    <a:pt x="114300" y="256540"/>
                    <a:pt x="109220" y="251460"/>
                  </a:cubicBezTo>
                  <a:cubicBezTo>
                    <a:pt x="99060" y="252730"/>
                    <a:pt x="91440" y="255270"/>
                    <a:pt x="82550" y="256540"/>
                  </a:cubicBezTo>
                  <a:cubicBezTo>
                    <a:pt x="72390" y="259080"/>
                    <a:pt x="60960" y="257810"/>
                    <a:pt x="52070" y="265430"/>
                  </a:cubicBezTo>
                  <a:cubicBezTo>
                    <a:pt x="44450" y="271780"/>
                    <a:pt x="38100" y="278130"/>
                    <a:pt x="26670" y="276860"/>
                  </a:cubicBezTo>
                  <a:cubicBezTo>
                    <a:pt x="27940" y="284480"/>
                    <a:pt x="29210" y="290830"/>
                    <a:pt x="30480" y="298450"/>
                  </a:cubicBezTo>
                  <a:cubicBezTo>
                    <a:pt x="33020" y="318770"/>
                    <a:pt x="35560" y="339090"/>
                    <a:pt x="36830" y="359410"/>
                  </a:cubicBezTo>
                  <a:cubicBezTo>
                    <a:pt x="40640" y="384810"/>
                    <a:pt x="41910" y="408940"/>
                    <a:pt x="39370" y="433070"/>
                  </a:cubicBezTo>
                  <a:cubicBezTo>
                    <a:pt x="36830" y="467360"/>
                    <a:pt x="25400" y="1640840"/>
                    <a:pt x="13970" y="1672590"/>
                  </a:cubicBezTo>
                  <a:lnTo>
                    <a:pt x="2540" y="1699260"/>
                  </a:lnTo>
                  <a:cubicBezTo>
                    <a:pt x="0" y="1705610"/>
                    <a:pt x="3810" y="1709420"/>
                    <a:pt x="10160" y="1710690"/>
                  </a:cubicBezTo>
                  <a:cubicBezTo>
                    <a:pt x="17780" y="1711960"/>
                    <a:pt x="20320" y="1717040"/>
                    <a:pt x="22860" y="1723390"/>
                  </a:cubicBezTo>
                  <a:cubicBezTo>
                    <a:pt x="25400" y="1733550"/>
                    <a:pt x="21590" y="1743710"/>
                    <a:pt x="26670" y="1753870"/>
                  </a:cubicBezTo>
                  <a:cubicBezTo>
                    <a:pt x="29210" y="1758950"/>
                    <a:pt x="26670" y="1767840"/>
                    <a:pt x="25400" y="1775460"/>
                  </a:cubicBezTo>
                  <a:cubicBezTo>
                    <a:pt x="24130" y="1785620"/>
                    <a:pt x="26670" y="1795780"/>
                    <a:pt x="30480" y="1804670"/>
                  </a:cubicBezTo>
                  <a:cubicBezTo>
                    <a:pt x="39370" y="1819910"/>
                    <a:pt x="40640" y="1837690"/>
                    <a:pt x="40640" y="1854200"/>
                  </a:cubicBezTo>
                  <a:cubicBezTo>
                    <a:pt x="40640" y="1858010"/>
                    <a:pt x="41910" y="1861820"/>
                    <a:pt x="43180" y="1864360"/>
                  </a:cubicBezTo>
                  <a:cubicBezTo>
                    <a:pt x="45720" y="1866900"/>
                    <a:pt x="50800" y="1869440"/>
                    <a:pt x="55880" y="1870710"/>
                  </a:cubicBezTo>
                  <a:lnTo>
                    <a:pt x="86360" y="1885950"/>
                  </a:lnTo>
                  <a:cubicBezTo>
                    <a:pt x="100330" y="1893570"/>
                    <a:pt x="111760" y="1892300"/>
                    <a:pt x="124460" y="1883410"/>
                  </a:cubicBezTo>
                  <a:cubicBezTo>
                    <a:pt x="125730" y="1882140"/>
                    <a:pt x="129540" y="1880870"/>
                    <a:pt x="130810" y="1880870"/>
                  </a:cubicBezTo>
                  <a:cubicBezTo>
                    <a:pt x="139700" y="1882140"/>
                    <a:pt x="148590" y="1882140"/>
                    <a:pt x="156210" y="1889760"/>
                  </a:cubicBezTo>
                  <a:cubicBezTo>
                    <a:pt x="165100" y="1897380"/>
                    <a:pt x="177800" y="1902460"/>
                    <a:pt x="187960" y="1908810"/>
                  </a:cubicBezTo>
                  <a:cubicBezTo>
                    <a:pt x="194310" y="1912620"/>
                    <a:pt x="201930" y="1917700"/>
                    <a:pt x="205740" y="1922780"/>
                  </a:cubicBezTo>
                  <a:cubicBezTo>
                    <a:pt x="208280" y="1925320"/>
                    <a:pt x="210820" y="1927860"/>
                    <a:pt x="213360" y="1929130"/>
                  </a:cubicBezTo>
                  <a:cubicBezTo>
                    <a:pt x="227330" y="1934210"/>
                    <a:pt x="234950" y="1946910"/>
                    <a:pt x="243840" y="1957070"/>
                  </a:cubicBezTo>
                  <a:cubicBezTo>
                    <a:pt x="251460" y="1965960"/>
                    <a:pt x="261620" y="1971040"/>
                    <a:pt x="273050" y="1972310"/>
                  </a:cubicBezTo>
                  <a:cubicBezTo>
                    <a:pt x="285750" y="1974850"/>
                    <a:pt x="298450" y="1976120"/>
                    <a:pt x="311150" y="1978660"/>
                  </a:cubicBezTo>
                  <a:cubicBezTo>
                    <a:pt x="316230" y="1979930"/>
                    <a:pt x="322580" y="1981200"/>
                    <a:pt x="327660" y="1983740"/>
                  </a:cubicBezTo>
                  <a:cubicBezTo>
                    <a:pt x="334010" y="1986280"/>
                    <a:pt x="340360" y="1986280"/>
                    <a:pt x="345440" y="1990090"/>
                  </a:cubicBezTo>
                  <a:cubicBezTo>
                    <a:pt x="353060" y="1996440"/>
                    <a:pt x="360680" y="2000250"/>
                    <a:pt x="370840" y="1997710"/>
                  </a:cubicBezTo>
                  <a:cubicBezTo>
                    <a:pt x="374650" y="1996440"/>
                    <a:pt x="379730" y="1998980"/>
                    <a:pt x="383540" y="2000250"/>
                  </a:cubicBezTo>
                  <a:cubicBezTo>
                    <a:pt x="384810" y="2000250"/>
                    <a:pt x="386080" y="2001520"/>
                    <a:pt x="387350" y="2001520"/>
                  </a:cubicBezTo>
                  <a:cubicBezTo>
                    <a:pt x="401320" y="2002790"/>
                    <a:pt x="414020" y="2000250"/>
                    <a:pt x="426720" y="1997710"/>
                  </a:cubicBezTo>
                  <a:cubicBezTo>
                    <a:pt x="431800" y="1996440"/>
                    <a:pt x="436880" y="1995170"/>
                    <a:pt x="441960" y="1992630"/>
                  </a:cubicBezTo>
                  <a:cubicBezTo>
                    <a:pt x="455930" y="1986280"/>
                    <a:pt x="469900" y="1979930"/>
                    <a:pt x="482600" y="1972310"/>
                  </a:cubicBezTo>
                  <a:cubicBezTo>
                    <a:pt x="491490" y="1967230"/>
                    <a:pt x="500380" y="1962150"/>
                    <a:pt x="510540" y="1967230"/>
                  </a:cubicBezTo>
                  <a:lnTo>
                    <a:pt x="515620" y="1967230"/>
                  </a:lnTo>
                  <a:cubicBezTo>
                    <a:pt x="524510" y="1967230"/>
                    <a:pt x="533400" y="1965960"/>
                    <a:pt x="541020" y="1964690"/>
                  </a:cubicBezTo>
                  <a:cubicBezTo>
                    <a:pt x="542290" y="1964690"/>
                    <a:pt x="544830" y="1964690"/>
                    <a:pt x="544830" y="1963420"/>
                  </a:cubicBezTo>
                  <a:cubicBezTo>
                    <a:pt x="548640" y="1958340"/>
                    <a:pt x="554990" y="1958340"/>
                    <a:pt x="561340" y="1957070"/>
                  </a:cubicBezTo>
                  <a:cubicBezTo>
                    <a:pt x="571500" y="1955800"/>
                    <a:pt x="581660" y="1955800"/>
                    <a:pt x="589280" y="1949450"/>
                  </a:cubicBezTo>
                  <a:cubicBezTo>
                    <a:pt x="596900" y="1944370"/>
                    <a:pt x="604520" y="1943100"/>
                    <a:pt x="613410" y="1941830"/>
                  </a:cubicBezTo>
                  <a:cubicBezTo>
                    <a:pt x="614680" y="1941830"/>
                    <a:pt x="617220" y="1940560"/>
                    <a:pt x="618490" y="1940560"/>
                  </a:cubicBezTo>
                  <a:cubicBezTo>
                    <a:pt x="624840" y="1939290"/>
                    <a:pt x="631190" y="1935480"/>
                    <a:pt x="636270" y="1936750"/>
                  </a:cubicBezTo>
                  <a:cubicBezTo>
                    <a:pt x="647700" y="1939290"/>
                    <a:pt x="652780" y="1935480"/>
                    <a:pt x="660400" y="1925320"/>
                  </a:cubicBezTo>
                  <a:cubicBezTo>
                    <a:pt x="661670" y="1922780"/>
                    <a:pt x="665480" y="1921510"/>
                    <a:pt x="668020" y="1920240"/>
                  </a:cubicBezTo>
                  <a:cubicBezTo>
                    <a:pt x="674370" y="1918970"/>
                    <a:pt x="680720" y="1920240"/>
                    <a:pt x="687070" y="1918970"/>
                  </a:cubicBezTo>
                  <a:cubicBezTo>
                    <a:pt x="690880" y="1918970"/>
                    <a:pt x="694690" y="1915160"/>
                    <a:pt x="697230" y="1915160"/>
                  </a:cubicBezTo>
                  <a:cubicBezTo>
                    <a:pt x="707390" y="1916430"/>
                    <a:pt x="718820" y="1912620"/>
                    <a:pt x="727710" y="1918970"/>
                  </a:cubicBezTo>
                  <a:cubicBezTo>
                    <a:pt x="728980" y="1920240"/>
                    <a:pt x="731520" y="1920240"/>
                    <a:pt x="734060" y="1920240"/>
                  </a:cubicBezTo>
                  <a:cubicBezTo>
                    <a:pt x="750570" y="1921510"/>
                    <a:pt x="764540" y="1926590"/>
                    <a:pt x="775970" y="1936750"/>
                  </a:cubicBezTo>
                  <a:cubicBezTo>
                    <a:pt x="779780" y="1940560"/>
                    <a:pt x="784860" y="1943100"/>
                    <a:pt x="788670" y="1945640"/>
                  </a:cubicBezTo>
                  <a:cubicBezTo>
                    <a:pt x="792480" y="1948180"/>
                    <a:pt x="797560" y="1948180"/>
                    <a:pt x="801370" y="1949450"/>
                  </a:cubicBezTo>
                  <a:cubicBezTo>
                    <a:pt x="805180" y="1950720"/>
                    <a:pt x="807720" y="1951990"/>
                    <a:pt x="811530" y="1951990"/>
                  </a:cubicBezTo>
                  <a:cubicBezTo>
                    <a:pt x="817880" y="1951990"/>
                    <a:pt x="822960" y="1954530"/>
                    <a:pt x="826770" y="1959610"/>
                  </a:cubicBezTo>
                  <a:cubicBezTo>
                    <a:pt x="828040" y="1960880"/>
                    <a:pt x="829310" y="1962150"/>
                    <a:pt x="830580" y="1964690"/>
                  </a:cubicBezTo>
                  <a:cubicBezTo>
                    <a:pt x="829310" y="1968500"/>
                    <a:pt x="836930" y="1978660"/>
                    <a:pt x="842010" y="1978660"/>
                  </a:cubicBezTo>
                  <a:cubicBezTo>
                    <a:pt x="850900" y="1978660"/>
                    <a:pt x="859790" y="1981200"/>
                    <a:pt x="867410" y="1987550"/>
                  </a:cubicBezTo>
                  <a:cubicBezTo>
                    <a:pt x="868680" y="1988820"/>
                    <a:pt x="871220" y="1988820"/>
                    <a:pt x="873760" y="1987550"/>
                  </a:cubicBezTo>
                  <a:cubicBezTo>
                    <a:pt x="877570" y="1986280"/>
                    <a:pt x="880110" y="1986280"/>
                    <a:pt x="882650" y="1990090"/>
                  </a:cubicBezTo>
                  <a:cubicBezTo>
                    <a:pt x="883920" y="1991360"/>
                    <a:pt x="889000" y="1991360"/>
                    <a:pt x="891540" y="1991360"/>
                  </a:cubicBezTo>
                  <a:cubicBezTo>
                    <a:pt x="897890" y="1991360"/>
                    <a:pt x="905510" y="1990090"/>
                    <a:pt x="911860" y="1991360"/>
                  </a:cubicBezTo>
                  <a:cubicBezTo>
                    <a:pt x="923290" y="1992630"/>
                    <a:pt x="933450" y="1993900"/>
                    <a:pt x="944880" y="1996440"/>
                  </a:cubicBezTo>
                  <a:cubicBezTo>
                    <a:pt x="947420" y="1996440"/>
                    <a:pt x="949960" y="1997710"/>
                    <a:pt x="951230" y="1998980"/>
                  </a:cubicBezTo>
                  <a:cubicBezTo>
                    <a:pt x="953770" y="2005330"/>
                    <a:pt x="960120" y="2005330"/>
                    <a:pt x="963930" y="2006600"/>
                  </a:cubicBezTo>
                  <a:cubicBezTo>
                    <a:pt x="967740" y="2007870"/>
                    <a:pt x="972820" y="2009140"/>
                    <a:pt x="975360" y="2009140"/>
                  </a:cubicBezTo>
                  <a:cubicBezTo>
                    <a:pt x="976630" y="2007870"/>
                    <a:pt x="979170" y="2006600"/>
                    <a:pt x="981710" y="2004060"/>
                  </a:cubicBezTo>
                  <a:cubicBezTo>
                    <a:pt x="976630" y="2004060"/>
                    <a:pt x="974090" y="2005330"/>
                    <a:pt x="971550" y="2005330"/>
                  </a:cubicBezTo>
                  <a:cubicBezTo>
                    <a:pt x="976630" y="1998980"/>
                    <a:pt x="981710" y="1997710"/>
                    <a:pt x="988060" y="2001520"/>
                  </a:cubicBezTo>
                  <a:cubicBezTo>
                    <a:pt x="995680" y="2007870"/>
                    <a:pt x="1002030" y="2007870"/>
                    <a:pt x="1010920" y="2001520"/>
                  </a:cubicBezTo>
                  <a:lnTo>
                    <a:pt x="1018540" y="1997710"/>
                  </a:lnTo>
                  <a:lnTo>
                    <a:pt x="1018540" y="1991360"/>
                  </a:lnTo>
                  <a:cubicBezTo>
                    <a:pt x="1022350" y="1992630"/>
                    <a:pt x="1026160" y="1995170"/>
                    <a:pt x="1028700" y="1995170"/>
                  </a:cubicBezTo>
                  <a:cubicBezTo>
                    <a:pt x="1036320" y="1991360"/>
                    <a:pt x="1043940" y="1987550"/>
                    <a:pt x="1050290" y="1982470"/>
                  </a:cubicBezTo>
                  <a:cubicBezTo>
                    <a:pt x="1057910" y="1977390"/>
                    <a:pt x="1064260" y="1971040"/>
                    <a:pt x="1070610" y="1965960"/>
                  </a:cubicBezTo>
                  <a:cubicBezTo>
                    <a:pt x="1071880" y="1965960"/>
                    <a:pt x="1071880" y="1964690"/>
                    <a:pt x="1073150" y="1964690"/>
                  </a:cubicBezTo>
                  <a:cubicBezTo>
                    <a:pt x="1082040" y="1962150"/>
                    <a:pt x="1089660" y="1960880"/>
                    <a:pt x="1098550" y="1958340"/>
                  </a:cubicBezTo>
                  <a:cubicBezTo>
                    <a:pt x="1103630" y="1957070"/>
                    <a:pt x="1107440" y="1954530"/>
                    <a:pt x="1112520" y="1953260"/>
                  </a:cubicBezTo>
                  <a:cubicBezTo>
                    <a:pt x="1116330" y="1951990"/>
                    <a:pt x="1118870" y="1951990"/>
                    <a:pt x="1122680" y="1950720"/>
                  </a:cubicBezTo>
                  <a:lnTo>
                    <a:pt x="1135380" y="1950720"/>
                  </a:lnTo>
                  <a:cubicBezTo>
                    <a:pt x="1137920" y="1950720"/>
                    <a:pt x="1141730" y="1950720"/>
                    <a:pt x="1144270" y="1949450"/>
                  </a:cubicBezTo>
                  <a:cubicBezTo>
                    <a:pt x="1145540" y="1946910"/>
                    <a:pt x="1148080" y="1943100"/>
                    <a:pt x="1149350" y="1943100"/>
                  </a:cubicBezTo>
                  <a:cubicBezTo>
                    <a:pt x="1153160" y="1943100"/>
                    <a:pt x="1155700" y="1945640"/>
                    <a:pt x="1159510" y="1946910"/>
                  </a:cubicBezTo>
                  <a:cubicBezTo>
                    <a:pt x="1160780" y="1946910"/>
                    <a:pt x="1160780" y="1948180"/>
                    <a:pt x="1160780" y="1949450"/>
                  </a:cubicBezTo>
                  <a:cubicBezTo>
                    <a:pt x="1165860" y="1954530"/>
                    <a:pt x="1169670" y="1960880"/>
                    <a:pt x="1174750" y="1965960"/>
                  </a:cubicBezTo>
                  <a:cubicBezTo>
                    <a:pt x="1181100" y="1972310"/>
                    <a:pt x="1187450" y="1972310"/>
                    <a:pt x="1191260" y="1968500"/>
                  </a:cubicBezTo>
                  <a:cubicBezTo>
                    <a:pt x="1197610" y="1963420"/>
                    <a:pt x="1202690" y="1959610"/>
                    <a:pt x="1211580" y="1962150"/>
                  </a:cubicBezTo>
                  <a:cubicBezTo>
                    <a:pt x="1212850" y="1962150"/>
                    <a:pt x="1215390" y="1963420"/>
                    <a:pt x="1216660" y="1962150"/>
                  </a:cubicBezTo>
                  <a:cubicBezTo>
                    <a:pt x="1223010" y="1959610"/>
                    <a:pt x="1230630" y="1957070"/>
                    <a:pt x="1236980" y="1953260"/>
                  </a:cubicBezTo>
                  <a:cubicBezTo>
                    <a:pt x="1240790" y="1951990"/>
                    <a:pt x="1245870" y="1951990"/>
                    <a:pt x="1247140" y="1949450"/>
                  </a:cubicBezTo>
                  <a:cubicBezTo>
                    <a:pt x="1250950" y="1941830"/>
                    <a:pt x="1257300" y="1938020"/>
                    <a:pt x="1263650" y="1932940"/>
                  </a:cubicBezTo>
                  <a:cubicBezTo>
                    <a:pt x="1267460" y="1929130"/>
                    <a:pt x="1271270" y="1924050"/>
                    <a:pt x="1275080" y="1922780"/>
                  </a:cubicBezTo>
                  <a:cubicBezTo>
                    <a:pt x="1283970" y="1920240"/>
                    <a:pt x="1290320" y="1912620"/>
                    <a:pt x="1297940" y="1907540"/>
                  </a:cubicBezTo>
                  <a:cubicBezTo>
                    <a:pt x="1304290" y="1903730"/>
                    <a:pt x="1308100" y="1896110"/>
                    <a:pt x="1314450" y="1894840"/>
                  </a:cubicBezTo>
                  <a:cubicBezTo>
                    <a:pt x="1324610" y="1892300"/>
                    <a:pt x="1332230" y="1885950"/>
                    <a:pt x="1341120" y="1879600"/>
                  </a:cubicBezTo>
                  <a:cubicBezTo>
                    <a:pt x="1346200" y="1875790"/>
                    <a:pt x="1352550" y="1873250"/>
                    <a:pt x="1358900" y="1874520"/>
                  </a:cubicBezTo>
                  <a:cubicBezTo>
                    <a:pt x="1362710" y="1875790"/>
                    <a:pt x="1367790" y="1874520"/>
                    <a:pt x="1370330" y="1873250"/>
                  </a:cubicBezTo>
                  <a:cubicBezTo>
                    <a:pt x="1375410" y="1870710"/>
                    <a:pt x="1380490" y="1866900"/>
                    <a:pt x="1385570" y="1864360"/>
                  </a:cubicBezTo>
                  <a:cubicBezTo>
                    <a:pt x="1389380" y="1861820"/>
                    <a:pt x="1393190" y="1859280"/>
                    <a:pt x="1397000" y="1859280"/>
                  </a:cubicBezTo>
                  <a:cubicBezTo>
                    <a:pt x="1409700" y="1858010"/>
                    <a:pt x="1419860" y="1855470"/>
                    <a:pt x="1426210" y="1842770"/>
                  </a:cubicBezTo>
                  <a:cubicBezTo>
                    <a:pt x="1428750" y="1837690"/>
                    <a:pt x="1441450" y="1831340"/>
                    <a:pt x="1446530" y="1833880"/>
                  </a:cubicBezTo>
                  <a:cubicBezTo>
                    <a:pt x="1455420" y="1837690"/>
                    <a:pt x="1461770" y="1835150"/>
                    <a:pt x="1466850" y="1827530"/>
                  </a:cubicBezTo>
                  <a:cubicBezTo>
                    <a:pt x="1470660" y="1823720"/>
                    <a:pt x="1475740" y="1824990"/>
                    <a:pt x="1479550" y="1827530"/>
                  </a:cubicBezTo>
                  <a:cubicBezTo>
                    <a:pt x="1482090" y="1830070"/>
                    <a:pt x="1484630" y="1831340"/>
                    <a:pt x="1487170" y="1831340"/>
                  </a:cubicBezTo>
                  <a:cubicBezTo>
                    <a:pt x="1496060" y="1832610"/>
                    <a:pt x="1506220" y="1831340"/>
                    <a:pt x="1515110" y="1832610"/>
                  </a:cubicBezTo>
                  <a:cubicBezTo>
                    <a:pt x="1522730" y="1833880"/>
                    <a:pt x="1530350" y="1831340"/>
                    <a:pt x="1535430" y="1826260"/>
                  </a:cubicBezTo>
                  <a:cubicBezTo>
                    <a:pt x="1540510" y="1821180"/>
                    <a:pt x="1544320" y="1821180"/>
                    <a:pt x="1551940" y="1823720"/>
                  </a:cubicBezTo>
                  <a:cubicBezTo>
                    <a:pt x="1558290" y="1826260"/>
                    <a:pt x="1563370" y="1832610"/>
                    <a:pt x="1572260" y="1831340"/>
                  </a:cubicBezTo>
                  <a:cubicBezTo>
                    <a:pt x="1579880" y="1830070"/>
                    <a:pt x="1588770" y="1833880"/>
                    <a:pt x="1597660" y="1830070"/>
                  </a:cubicBezTo>
                  <a:lnTo>
                    <a:pt x="1602740" y="1830070"/>
                  </a:lnTo>
                  <a:cubicBezTo>
                    <a:pt x="1610360" y="1832610"/>
                    <a:pt x="1617980" y="1833880"/>
                    <a:pt x="1624330" y="1840230"/>
                  </a:cubicBezTo>
                  <a:cubicBezTo>
                    <a:pt x="1631950" y="1846580"/>
                    <a:pt x="1633220" y="1799590"/>
                    <a:pt x="1640840" y="1804670"/>
                  </a:cubicBezTo>
                  <a:cubicBezTo>
                    <a:pt x="1652270" y="1812290"/>
                    <a:pt x="1649730" y="1804670"/>
                    <a:pt x="1661160" y="1811020"/>
                  </a:cubicBezTo>
                  <a:cubicBezTo>
                    <a:pt x="1670050" y="1814830"/>
                    <a:pt x="1666240" y="1800860"/>
                    <a:pt x="1676400" y="1803400"/>
                  </a:cubicBezTo>
                  <a:cubicBezTo>
                    <a:pt x="1677670" y="1803400"/>
                    <a:pt x="1692910" y="1813560"/>
                    <a:pt x="1692910" y="1812290"/>
                  </a:cubicBezTo>
                  <a:cubicBezTo>
                    <a:pt x="1699260" y="1808480"/>
                    <a:pt x="1705610" y="1770380"/>
                    <a:pt x="1711960" y="1771650"/>
                  </a:cubicBezTo>
                  <a:cubicBezTo>
                    <a:pt x="1724660" y="1775460"/>
                    <a:pt x="1736090" y="1772920"/>
                    <a:pt x="1747520" y="1767840"/>
                  </a:cubicBezTo>
                  <a:cubicBezTo>
                    <a:pt x="1753870" y="1765300"/>
                    <a:pt x="1764030" y="1756410"/>
                    <a:pt x="1769110" y="1760220"/>
                  </a:cubicBezTo>
                  <a:cubicBezTo>
                    <a:pt x="1778000" y="1766570"/>
                    <a:pt x="1786890" y="1769110"/>
                    <a:pt x="1797050" y="1770380"/>
                  </a:cubicBezTo>
                  <a:cubicBezTo>
                    <a:pt x="1798320" y="1770380"/>
                    <a:pt x="1799590" y="1771650"/>
                    <a:pt x="1800860" y="1772920"/>
                  </a:cubicBezTo>
                  <a:cubicBezTo>
                    <a:pt x="1804670" y="1778000"/>
                    <a:pt x="1822450" y="1764030"/>
                    <a:pt x="1826260" y="1769110"/>
                  </a:cubicBezTo>
                  <a:cubicBezTo>
                    <a:pt x="1831340" y="1776730"/>
                    <a:pt x="1836420" y="1784350"/>
                    <a:pt x="1841500" y="1790700"/>
                  </a:cubicBezTo>
                  <a:cubicBezTo>
                    <a:pt x="1844040" y="1793240"/>
                    <a:pt x="1847850" y="1794510"/>
                    <a:pt x="1849120" y="1797050"/>
                  </a:cubicBezTo>
                  <a:cubicBezTo>
                    <a:pt x="1850390" y="1803400"/>
                    <a:pt x="1852930" y="1805940"/>
                    <a:pt x="1859280" y="1805940"/>
                  </a:cubicBezTo>
                  <a:cubicBezTo>
                    <a:pt x="1863090" y="1805940"/>
                    <a:pt x="1866900" y="1807210"/>
                    <a:pt x="1869440" y="1809750"/>
                  </a:cubicBezTo>
                  <a:cubicBezTo>
                    <a:pt x="1875790" y="1813560"/>
                    <a:pt x="1880870" y="1817370"/>
                    <a:pt x="1885950" y="1821180"/>
                  </a:cubicBezTo>
                  <a:cubicBezTo>
                    <a:pt x="1892300" y="1824990"/>
                    <a:pt x="1898650" y="1828800"/>
                    <a:pt x="1901190" y="1835150"/>
                  </a:cubicBezTo>
                  <a:cubicBezTo>
                    <a:pt x="1902460" y="1837690"/>
                    <a:pt x="1903730" y="1838960"/>
                    <a:pt x="1905000" y="1840230"/>
                  </a:cubicBezTo>
                  <a:cubicBezTo>
                    <a:pt x="1910080" y="1845310"/>
                    <a:pt x="1915160" y="1849120"/>
                    <a:pt x="1920240" y="1854200"/>
                  </a:cubicBezTo>
                  <a:cubicBezTo>
                    <a:pt x="1927860" y="1860550"/>
                    <a:pt x="1934210" y="1868170"/>
                    <a:pt x="1941830" y="1874520"/>
                  </a:cubicBezTo>
                  <a:cubicBezTo>
                    <a:pt x="1944370" y="1875790"/>
                    <a:pt x="1946910" y="1878330"/>
                    <a:pt x="1949450" y="1879600"/>
                  </a:cubicBezTo>
                  <a:cubicBezTo>
                    <a:pt x="1954530" y="1882140"/>
                    <a:pt x="1959610" y="1884680"/>
                    <a:pt x="1963420" y="1888490"/>
                  </a:cubicBezTo>
                  <a:cubicBezTo>
                    <a:pt x="1967230" y="1892300"/>
                    <a:pt x="1985010" y="1869440"/>
                    <a:pt x="1987550" y="1874520"/>
                  </a:cubicBezTo>
                  <a:cubicBezTo>
                    <a:pt x="1987550" y="1875790"/>
                    <a:pt x="1988820" y="1875790"/>
                    <a:pt x="1990090" y="1875790"/>
                  </a:cubicBezTo>
                  <a:cubicBezTo>
                    <a:pt x="1997710" y="1882140"/>
                    <a:pt x="2005330" y="1879600"/>
                    <a:pt x="2012950" y="1877060"/>
                  </a:cubicBezTo>
                  <a:cubicBezTo>
                    <a:pt x="2015490" y="1875790"/>
                    <a:pt x="2018030" y="1874520"/>
                    <a:pt x="2019300" y="1875790"/>
                  </a:cubicBezTo>
                  <a:cubicBezTo>
                    <a:pt x="2028190" y="1879600"/>
                    <a:pt x="2034540" y="1888490"/>
                    <a:pt x="2045970" y="1889760"/>
                  </a:cubicBezTo>
                  <a:cubicBezTo>
                    <a:pt x="2045970" y="1889760"/>
                    <a:pt x="2047240" y="1889760"/>
                    <a:pt x="2047240" y="1891030"/>
                  </a:cubicBezTo>
                  <a:cubicBezTo>
                    <a:pt x="2049780" y="1898650"/>
                    <a:pt x="2057400" y="1898650"/>
                    <a:pt x="2063750" y="1899920"/>
                  </a:cubicBezTo>
                  <a:cubicBezTo>
                    <a:pt x="2067560" y="1899920"/>
                    <a:pt x="2071370" y="1901190"/>
                    <a:pt x="2073910" y="1902460"/>
                  </a:cubicBezTo>
                  <a:cubicBezTo>
                    <a:pt x="2081530" y="1906270"/>
                    <a:pt x="2089150" y="1911350"/>
                    <a:pt x="2098040" y="1913890"/>
                  </a:cubicBezTo>
                  <a:cubicBezTo>
                    <a:pt x="2109470" y="1917700"/>
                    <a:pt x="2120900" y="1920240"/>
                    <a:pt x="2129790" y="1926590"/>
                  </a:cubicBezTo>
                  <a:cubicBezTo>
                    <a:pt x="2131060" y="1926590"/>
                    <a:pt x="2132330" y="1926590"/>
                    <a:pt x="2132330" y="1927860"/>
                  </a:cubicBezTo>
                  <a:cubicBezTo>
                    <a:pt x="2136140" y="1930400"/>
                    <a:pt x="2142490" y="1931670"/>
                    <a:pt x="2145030" y="1935480"/>
                  </a:cubicBezTo>
                  <a:cubicBezTo>
                    <a:pt x="2148840" y="1943100"/>
                    <a:pt x="2159000" y="1941830"/>
                    <a:pt x="2164080" y="1948180"/>
                  </a:cubicBezTo>
                  <a:lnTo>
                    <a:pt x="2165350" y="1948180"/>
                  </a:lnTo>
                  <a:cubicBezTo>
                    <a:pt x="2170430" y="1948180"/>
                    <a:pt x="2175510" y="1949450"/>
                    <a:pt x="2181860" y="1949450"/>
                  </a:cubicBezTo>
                  <a:cubicBezTo>
                    <a:pt x="2184400" y="1948180"/>
                    <a:pt x="2188210" y="1945640"/>
                    <a:pt x="2190750" y="1945640"/>
                  </a:cubicBezTo>
                  <a:cubicBezTo>
                    <a:pt x="2202180" y="1949450"/>
                    <a:pt x="2213610" y="1949450"/>
                    <a:pt x="2221230" y="1939290"/>
                  </a:cubicBezTo>
                  <a:cubicBezTo>
                    <a:pt x="2222500" y="1938020"/>
                    <a:pt x="2225040" y="1938020"/>
                    <a:pt x="2227580" y="1938020"/>
                  </a:cubicBezTo>
                  <a:lnTo>
                    <a:pt x="2237740" y="1938020"/>
                  </a:lnTo>
                  <a:cubicBezTo>
                    <a:pt x="2249170" y="1935480"/>
                    <a:pt x="2259330" y="1932940"/>
                    <a:pt x="2270760" y="1931670"/>
                  </a:cubicBezTo>
                  <a:cubicBezTo>
                    <a:pt x="2275840" y="1930400"/>
                    <a:pt x="2282190" y="1932940"/>
                    <a:pt x="2287270" y="1934210"/>
                  </a:cubicBezTo>
                  <a:cubicBezTo>
                    <a:pt x="2292350" y="1935480"/>
                    <a:pt x="2297430" y="1935480"/>
                    <a:pt x="2302510" y="1935480"/>
                  </a:cubicBezTo>
                  <a:cubicBezTo>
                    <a:pt x="2308860" y="1935480"/>
                    <a:pt x="2313940" y="1932940"/>
                    <a:pt x="2320290" y="1932940"/>
                  </a:cubicBezTo>
                  <a:cubicBezTo>
                    <a:pt x="2325370" y="1931670"/>
                    <a:pt x="2331720" y="1931670"/>
                    <a:pt x="2336800" y="1930400"/>
                  </a:cubicBezTo>
                  <a:cubicBezTo>
                    <a:pt x="2348230" y="1927860"/>
                    <a:pt x="2358390" y="1925320"/>
                    <a:pt x="2369820" y="1924050"/>
                  </a:cubicBezTo>
                  <a:cubicBezTo>
                    <a:pt x="2377440" y="1880870"/>
                    <a:pt x="2376170" y="1830070"/>
                    <a:pt x="2376170" y="1778000"/>
                  </a:cubicBezTo>
                  <a:close/>
                </a:path>
              </a:pathLst>
            </a:custGeom>
            <a:solidFill>
              <a:srgbClr val="FF3392"/>
            </a:solidFill>
          </p:spPr>
        </p:sp>
      </p:grpSp>
      <p:pic>
        <p:nvPicPr>
          <p:cNvPr id="7" name="Picture 7"/>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4343400" y="1748556"/>
            <a:ext cx="8942534" cy="8204178"/>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3392"/>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rot="-5400000">
            <a:off x="14617440" y="6910553"/>
            <a:ext cx="5251625" cy="5380763"/>
          </a:xfrm>
          <a:prstGeom prst="rect">
            <a:avLst/>
          </a:prstGeom>
        </p:spPr>
      </p:pic>
      <p:pic>
        <p:nvPicPr>
          <p:cNvPr id="3" name="Picture 3"/>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rot="-5400000">
            <a:off x="-1590561" y="-2237225"/>
            <a:ext cx="4479364" cy="4589512"/>
          </a:xfrm>
          <a:prstGeom prst="rect">
            <a:avLst/>
          </a:prstGeom>
        </p:spPr>
      </p:pic>
      <p:pic>
        <p:nvPicPr>
          <p:cNvPr id="5" name="Picture 5"/>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rot="-5400000">
            <a:off x="13200751" y="9083298"/>
            <a:ext cx="3344729" cy="3426977"/>
          </a:xfrm>
          <a:prstGeom prst="rect">
            <a:avLst/>
          </a:prstGeom>
        </p:spPr>
      </p:pic>
      <p:sp>
        <p:nvSpPr>
          <p:cNvPr id="6" name="TextBox 6"/>
          <p:cNvSpPr txBox="1"/>
          <p:nvPr/>
        </p:nvSpPr>
        <p:spPr>
          <a:xfrm>
            <a:off x="3984632" y="275265"/>
            <a:ext cx="10888483" cy="887313"/>
          </a:xfrm>
          <a:prstGeom prst="rect">
            <a:avLst/>
          </a:prstGeom>
        </p:spPr>
        <p:txBody>
          <a:bodyPr lIns="0" tIns="0" rIns="0" bIns="0" rtlCol="0" anchor="t">
            <a:spAutoFit/>
          </a:bodyPr>
          <a:lstStyle/>
          <a:p>
            <a:pPr algn="ctr">
              <a:lnSpc>
                <a:spcPts val="7284"/>
              </a:lnSpc>
            </a:pPr>
            <a:r>
              <a:rPr lang="en-US" sz="5203">
                <a:solidFill>
                  <a:srgbClr val="FFF4FB"/>
                </a:solidFill>
                <a:latin typeface="Norwester"/>
              </a:rPr>
              <a:t>LOOKING FORWARD: 2020-21</a:t>
            </a:r>
          </a:p>
        </p:txBody>
      </p:sp>
      <p:sp>
        <p:nvSpPr>
          <p:cNvPr id="7" name="TextBox 7"/>
          <p:cNvSpPr txBox="1"/>
          <p:nvPr/>
        </p:nvSpPr>
        <p:spPr>
          <a:xfrm>
            <a:off x="5085942" y="1105428"/>
            <a:ext cx="8116117" cy="983474"/>
          </a:xfrm>
          <a:prstGeom prst="rect">
            <a:avLst/>
          </a:prstGeom>
        </p:spPr>
        <p:txBody>
          <a:bodyPr lIns="0" tIns="0" rIns="0" bIns="0" rtlCol="0" anchor="t">
            <a:spAutoFit/>
          </a:bodyPr>
          <a:lstStyle/>
          <a:p>
            <a:pPr algn="ctr">
              <a:lnSpc>
                <a:spcPts val="3937"/>
              </a:lnSpc>
            </a:pPr>
            <a:r>
              <a:rPr lang="en-US" sz="2812" spc="140" dirty="0" smtClean="0">
                <a:solidFill>
                  <a:srgbClr val="FFF4FB"/>
                </a:solidFill>
                <a:latin typeface="Nunito Sans Bold"/>
              </a:rPr>
              <a:t>Developing Your Career with the HPMA London Academy</a:t>
            </a:r>
            <a:endParaRPr lang="en-US" sz="2812" spc="140" dirty="0">
              <a:solidFill>
                <a:srgbClr val="FFF4FB"/>
              </a:solidFill>
              <a:latin typeface="Nunito Sans Bold"/>
            </a:endParaRPr>
          </a:p>
        </p:txBody>
      </p:sp>
      <p:sp>
        <p:nvSpPr>
          <p:cNvPr id="8" name="TextBox 8"/>
          <p:cNvSpPr txBox="1"/>
          <p:nvPr/>
        </p:nvSpPr>
        <p:spPr>
          <a:xfrm>
            <a:off x="11887217" y="2297213"/>
            <a:ext cx="5331308" cy="9143529"/>
          </a:xfrm>
          <a:prstGeom prst="rect">
            <a:avLst/>
          </a:prstGeom>
        </p:spPr>
        <p:txBody>
          <a:bodyPr lIns="0" tIns="0" rIns="0" bIns="0" rtlCol="0" anchor="t">
            <a:spAutoFit/>
          </a:bodyPr>
          <a:lstStyle/>
          <a:p>
            <a:pPr algn="ctr">
              <a:lnSpc>
                <a:spcPts val="3051"/>
              </a:lnSpc>
            </a:pPr>
            <a:r>
              <a:rPr lang="en-US" sz="2800" dirty="0" smtClean="0">
                <a:solidFill>
                  <a:srgbClr val="FFF4FB"/>
                </a:solidFill>
                <a:latin typeface="Nunito"/>
              </a:rPr>
              <a:t>The HPMA London Academy has developed this career pyramid as a starting point in plotting career pathways and development opportunities for workforce professionals. </a:t>
            </a:r>
          </a:p>
          <a:p>
            <a:pPr algn="ctr">
              <a:lnSpc>
                <a:spcPts val="3051"/>
              </a:lnSpc>
            </a:pPr>
            <a:endParaRPr lang="en-US" sz="2800" dirty="0">
              <a:solidFill>
                <a:srgbClr val="FFF4FB"/>
              </a:solidFill>
              <a:latin typeface="Nunito"/>
            </a:endParaRPr>
          </a:p>
          <a:p>
            <a:pPr algn="ctr">
              <a:lnSpc>
                <a:spcPts val="3051"/>
              </a:lnSpc>
            </a:pPr>
            <a:r>
              <a:rPr lang="en-US" sz="2800" dirty="0" smtClean="0">
                <a:solidFill>
                  <a:srgbClr val="FFF4FB"/>
                </a:solidFill>
                <a:latin typeface="Nunito"/>
              </a:rPr>
              <a:t>We will be building on this to provide a clear development offer for members from the point of entry into the profession throughout the whole career pathway</a:t>
            </a:r>
            <a:endParaRPr lang="en-US" sz="2800" dirty="0">
              <a:solidFill>
                <a:srgbClr val="FFF4FB"/>
              </a:solidFill>
              <a:latin typeface="Nunito"/>
            </a:endParaRPr>
          </a:p>
          <a:p>
            <a:pPr algn="ctr">
              <a:lnSpc>
                <a:spcPts val="3051"/>
              </a:lnSpc>
            </a:pPr>
            <a:endParaRPr lang="en-US" sz="2179" dirty="0">
              <a:solidFill>
                <a:srgbClr val="FFF4FB"/>
              </a:solidFill>
              <a:latin typeface="Nunito"/>
            </a:endParaRPr>
          </a:p>
          <a:p>
            <a:pPr algn="ctr">
              <a:lnSpc>
                <a:spcPts val="3051"/>
              </a:lnSpc>
            </a:pPr>
            <a:endParaRPr lang="en-US" sz="2179" dirty="0">
              <a:solidFill>
                <a:srgbClr val="FFF4FB"/>
              </a:solidFill>
              <a:latin typeface="Nunito"/>
            </a:endParaRPr>
          </a:p>
          <a:p>
            <a:pPr algn="ctr">
              <a:lnSpc>
                <a:spcPts val="3051"/>
              </a:lnSpc>
            </a:pPr>
            <a:endParaRPr lang="en-US" sz="2179" dirty="0">
              <a:solidFill>
                <a:srgbClr val="FFF4FB"/>
              </a:solidFill>
              <a:latin typeface="Nunito"/>
            </a:endParaRPr>
          </a:p>
          <a:p>
            <a:pPr algn="ctr">
              <a:lnSpc>
                <a:spcPts val="3051"/>
              </a:lnSpc>
            </a:pPr>
            <a:endParaRPr lang="en-US" sz="2179" dirty="0">
              <a:solidFill>
                <a:srgbClr val="FFF4FB"/>
              </a:solidFill>
              <a:latin typeface="Nunito"/>
            </a:endParaRPr>
          </a:p>
          <a:p>
            <a:pPr algn="ctr">
              <a:lnSpc>
                <a:spcPts val="3051"/>
              </a:lnSpc>
            </a:pPr>
            <a:endParaRPr lang="en-US" sz="2179" dirty="0">
              <a:solidFill>
                <a:srgbClr val="FFF4FB"/>
              </a:solidFill>
              <a:latin typeface="Nunito"/>
            </a:endParaRPr>
          </a:p>
          <a:p>
            <a:pPr algn="ctr">
              <a:lnSpc>
                <a:spcPts val="3051"/>
              </a:lnSpc>
            </a:pPr>
            <a:endParaRPr lang="en-US" sz="2179" dirty="0">
              <a:solidFill>
                <a:srgbClr val="FFF4FB"/>
              </a:solidFill>
              <a:latin typeface="Nunito"/>
            </a:endParaRPr>
          </a:p>
          <a:p>
            <a:pPr algn="ctr">
              <a:lnSpc>
                <a:spcPts val="3051"/>
              </a:lnSpc>
            </a:pPr>
            <a:endParaRPr lang="en-US" sz="2179" dirty="0">
              <a:solidFill>
                <a:srgbClr val="FFF4FB"/>
              </a:solidFill>
              <a:latin typeface="Nunito"/>
            </a:endParaRPr>
          </a:p>
          <a:p>
            <a:pPr algn="ctr">
              <a:lnSpc>
                <a:spcPts val="3051"/>
              </a:lnSpc>
            </a:pPr>
            <a:endParaRPr lang="en-US" sz="2179" dirty="0">
              <a:solidFill>
                <a:srgbClr val="FFF4FB"/>
              </a:solidFill>
              <a:latin typeface="Nunito"/>
            </a:endParaRPr>
          </a:p>
          <a:p>
            <a:pPr algn="ctr">
              <a:lnSpc>
                <a:spcPts val="3051"/>
              </a:lnSpc>
            </a:pPr>
            <a:endParaRPr lang="en-US" sz="2179" dirty="0">
              <a:solidFill>
                <a:srgbClr val="FFF4FB"/>
              </a:solidFill>
              <a:latin typeface="Nunito"/>
            </a:endParaRPr>
          </a:p>
          <a:p>
            <a:pPr algn="ctr">
              <a:lnSpc>
                <a:spcPts val="3051"/>
              </a:lnSpc>
            </a:pPr>
            <a:endParaRPr lang="en-US" sz="2179" dirty="0">
              <a:solidFill>
                <a:srgbClr val="FFF4FB"/>
              </a:solidFill>
              <a:latin typeface="Nunito"/>
            </a:endParaRPr>
          </a:p>
        </p:txBody>
      </p:sp>
      <p:pic>
        <p:nvPicPr>
          <p:cNvPr id="9" name="Picture 9"/>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649121" y="2297213"/>
            <a:ext cx="10839450" cy="758761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3392"/>
        </a:solidFill>
        <a:effectLst/>
      </p:bgPr>
    </p:bg>
    <p:spTree>
      <p:nvGrpSpPr>
        <p:cNvPr id="1" name=""/>
        <p:cNvGrpSpPr/>
        <p:nvPr/>
      </p:nvGrpSpPr>
      <p:grpSpPr>
        <a:xfrm>
          <a:off x="0" y="0"/>
          <a:ext cx="0" cy="0"/>
          <a:chOff x="0" y="0"/>
          <a:chExt cx="0" cy="0"/>
        </a:xfrm>
      </p:grpSpPr>
      <p:grpSp>
        <p:nvGrpSpPr>
          <p:cNvPr id="2" name="Group 2"/>
          <p:cNvGrpSpPr/>
          <p:nvPr/>
        </p:nvGrpSpPr>
        <p:grpSpPr>
          <a:xfrm>
            <a:off x="1014845" y="723900"/>
            <a:ext cx="8724900" cy="7214277"/>
            <a:chOff x="0" y="-95250"/>
            <a:chExt cx="9228899" cy="5176270"/>
          </a:xfrm>
        </p:grpSpPr>
        <p:sp>
          <p:nvSpPr>
            <p:cNvPr id="3" name="TextBox 3"/>
            <p:cNvSpPr txBox="1"/>
            <p:nvPr/>
          </p:nvSpPr>
          <p:spPr>
            <a:xfrm>
              <a:off x="0" y="-95250"/>
              <a:ext cx="9228899" cy="1151334"/>
            </a:xfrm>
            <a:prstGeom prst="rect">
              <a:avLst/>
            </a:prstGeom>
          </p:spPr>
          <p:txBody>
            <a:bodyPr lIns="0" tIns="0" rIns="0" bIns="0" rtlCol="0" anchor="t">
              <a:spAutoFit/>
            </a:bodyPr>
            <a:lstStyle/>
            <a:p>
              <a:pPr algn="l">
                <a:lnSpc>
                  <a:spcPts val="7284"/>
                </a:lnSpc>
              </a:pPr>
              <a:r>
                <a:rPr lang="en-US" sz="5203">
                  <a:solidFill>
                    <a:srgbClr val="FFFFFF"/>
                  </a:solidFill>
                  <a:latin typeface="Norwester"/>
                </a:rPr>
                <a:t>VALUE FOR MONEY</a:t>
              </a:r>
            </a:p>
          </p:txBody>
        </p:sp>
        <p:sp>
          <p:nvSpPr>
            <p:cNvPr id="4" name="TextBox 4"/>
            <p:cNvSpPr txBox="1"/>
            <p:nvPr/>
          </p:nvSpPr>
          <p:spPr>
            <a:xfrm>
              <a:off x="0" y="1446760"/>
              <a:ext cx="7985566" cy="622697"/>
            </a:xfrm>
            <a:prstGeom prst="rect">
              <a:avLst/>
            </a:prstGeom>
          </p:spPr>
          <p:txBody>
            <a:bodyPr lIns="0" tIns="0" rIns="0" bIns="0" rtlCol="0" anchor="t">
              <a:spAutoFit/>
            </a:bodyPr>
            <a:lstStyle/>
            <a:p>
              <a:pPr algn="l">
                <a:lnSpc>
                  <a:spcPts val="3937"/>
                </a:lnSpc>
              </a:pPr>
              <a:r>
                <a:rPr lang="en-US" sz="2812" spc="140" dirty="0">
                  <a:solidFill>
                    <a:srgbClr val="FFFFFF"/>
                  </a:solidFill>
                  <a:latin typeface="Nunito Sans Bold"/>
                </a:rPr>
                <a:t>THE OFFER</a:t>
              </a:r>
            </a:p>
          </p:txBody>
        </p:sp>
        <p:sp>
          <p:nvSpPr>
            <p:cNvPr id="5" name="TextBox 5"/>
            <p:cNvSpPr txBox="1"/>
            <p:nvPr/>
          </p:nvSpPr>
          <p:spPr>
            <a:xfrm>
              <a:off x="0" y="1943382"/>
              <a:ext cx="8921147" cy="3137638"/>
            </a:xfrm>
            <a:prstGeom prst="rect">
              <a:avLst/>
            </a:prstGeom>
          </p:spPr>
          <p:txBody>
            <a:bodyPr wrap="square" lIns="0" tIns="0" rIns="0" bIns="0" rtlCol="0" anchor="t">
              <a:spAutoFit/>
            </a:bodyPr>
            <a:lstStyle/>
            <a:p>
              <a:pPr algn="l">
                <a:lnSpc>
                  <a:spcPts val="3051"/>
                </a:lnSpc>
              </a:pPr>
              <a:r>
                <a:rPr lang="en-US" sz="2179" dirty="0" smtClean="0">
                  <a:solidFill>
                    <a:srgbClr val="FFF4FB"/>
                  </a:solidFill>
                  <a:latin typeface="Nunito"/>
                </a:rPr>
                <a:t>All our member </a:t>
              </a:r>
              <a:r>
                <a:rPr lang="en-US" sz="2179" dirty="0" err="1" smtClean="0">
                  <a:solidFill>
                    <a:srgbClr val="FFF4FB"/>
                  </a:solidFill>
                  <a:latin typeface="Nunito"/>
                </a:rPr>
                <a:t>organisations</a:t>
              </a:r>
              <a:r>
                <a:rPr lang="en-US" sz="2179" dirty="0" smtClean="0">
                  <a:solidFill>
                    <a:srgbClr val="FFF4FB"/>
                  </a:solidFill>
                  <a:latin typeface="Nunito"/>
                </a:rPr>
                <a:t> have access to the full range of opportunities outlined in this annual review. We regularly review the take up of our development events to ensure that </a:t>
              </a:r>
              <a:r>
                <a:rPr lang="en-US" sz="2179" dirty="0" err="1" smtClean="0">
                  <a:solidFill>
                    <a:srgbClr val="FFF4FB"/>
                  </a:solidFill>
                  <a:latin typeface="Nunito"/>
                </a:rPr>
                <a:t>organisations</a:t>
              </a:r>
              <a:r>
                <a:rPr lang="en-US" sz="2179" dirty="0" smtClean="0">
                  <a:solidFill>
                    <a:srgbClr val="FFF4FB"/>
                  </a:solidFill>
                  <a:latin typeface="Nunito"/>
                </a:rPr>
                <a:t> are fully </a:t>
              </a:r>
              <a:r>
                <a:rPr lang="en-US" sz="2179" dirty="0" err="1" smtClean="0">
                  <a:solidFill>
                    <a:srgbClr val="FFF4FB"/>
                  </a:solidFill>
                  <a:latin typeface="Nunito"/>
                </a:rPr>
                <a:t>utilising</a:t>
              </a:r>
              <a:r>
                <a:rPr lang="en-US" sz="2179" dirty="0" smtClean="0">
                  <a:solidFill>
                    <a:srgbClr val="FFF4FB"/>
                  </a:solidFill>
                  <a:latin typeface="Nunito"/>
                </a:rPr>
                <a:t> the learning opportunities offered.</a:t>
              </a:r>
            </a:p>
            <a:p>
              <a:pPr algn="l">
                <a:lnSpc>
                  <a:spcPts val="3051"/>
                </a:lnSpc>
              </a:pPr>
              <a:endParaRPr lang="en-US" sz="2179" dirty="0" smtClean="0">
                <a:solidFill>
                  <a:srgbClr val="FFF4FB"/>
                </a:solidFill>
                <a:latin typeface="Nunito"/>
              </a:endParaRPr>
            </a:p>
            <a:p>
              <a:pPr algn="l">
                <a:lnSpc>
                  <a:spcPts val="3051"/>
                </a:lnSpc>
              </a:pPr>
              <a:r>
                <a:rPr lang="en-US" sz="2179" dirty="0" smtClean="0">
                  <a:solidFill>
                    <a:srgbClr val="FFF4FB"/>
                  </a:solidFill>
                  <a:latin typeface="Nunito"/>
                </a:rPr>
                <a:t>We have maintained Academy membership fees at the same rate for 2 years, whilst expanding the range of products on offer.</a:t>
              </a:r>
            </a:p>
            <a:p>
              <a:pPr algn="l">
                <a:lnSpc>
                  <a:spcPts val="3051"/>
                </a:lnSpc>
              </a:pPr>
              <a:endParaRPr lang="en-US" sz="2179" dirty="0">
                <a:solidFill>
                  <a:srgbClr val="FFF4FB"/>
                </a:solidFill>
                <a:latin typeface="Nunito"/>
              </a:endParaRPr>
            </a:p>
            <a:p>
              <a:pPr algn="l">
                <a:lnSpc>
                  <a:spcPts val="3051"/>
                </a:lnSpc>
              </a:pPr>
              <a:r>
                <a:rPr lang="en-US" sz="2179" dirty="0" smtClean="0">
                  <a:solidFill>
                    <a:srgbClr val="FFF4FB"/>
                  </a:solidFill>
                  <a:latin typeface="Nunito"/>
                </a:rPr>
                <a:t>We continually review the quality and impact of our </a:t>
              </a:r>
              <a:r>
                <a:rPr lang="en-US" sz="2179" dirty="0" err="1" smtClean="0">
                  <a:solidFill>
                    <a:srgbClr val="FFF4FB"/>
                  </a:solidFill>
                  <a:latin typeface="Nunito"/>
                </a:rPr>
                <a:t>programme</a:t>
              </a:r>
              <a:r>
                <a:rPr lang="en-US" sz="2179" dirty="0" smtClean="0">
                  <a:solidFill>
                    <a:srgbClr val="FFF4FB"/>
                  </a:solidFill>
                  <a:latin typeface="Nunito"/>
                </a:rPr>
                <a:t> to ensure that members receive an exceptional </a:t>
              </a:r>
              <a:r>
                <a:rPr lang="en-US" sz="2179" dirty="0" err="1" smtClean="0">
                  <a:solidFill>
                    <a:srgbClr val="FFF4FB"/>
                  </a:solidFill>
                  <a:latin typeface="Nunito"/>
                </a:rPr>
                <a:t>programme</a:t>
              </a:r>
              <a:r>
                <a:rPr lang="en-US" sz="2179" dirty="0" smtClean="0">
                  <a:solidFill>
                    <a:srgbClr val="FFF4FB"/>
                  </a:solidFill>
                  <a:latin typeface="Nunito"/>
                </a:rPr>
                <a:t> to stretch thinking and stimulate innovation. </a:t>
              </a:r>
              <a:endParaRPr lang="en-US" sz="2179" dirty="0">
                <a:solidFill>
                  <a:srgbClr val="FFF4FB"/>
                </a:solidFill>
                <a:latin typeface="Nunito"/>
              </a:endParaRPr>
            </a:p>
          </p:txBody>
        </p:sp>
        <p:sp>
          <p:nvSpPr>
            <p:cNvPr id="6" name="AutoShape 6"/>
            <p:cNvSpPr/>
            <p:nvPr/>
          </p:nvSpPr>
          <p:spPr>
            <a:xfrm>
              <a:off x="0" y="779459"/>
              <a:ext cx="2455922" cy="256281"/>
            </a:xfrm>
            <a:prstGeom prst="rect">
              <a:avLst/>
            </a:prstGeom>
            <a:solidFill>
              <a:srgbClr val="7BD0DE"/>
            </a:solidFill>
          </p:spPr>
        </p:sp>
      </p:grpSp>
      <p:pic>
        <p:nvPicPr>
          <p:cNvPr id="7" name="Picture 7"/>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13316536" y="198040"/>
            <a:ext cx="3056119" cy="3056119"/>
          </a:xfrm>
          <a:prstGeom prst="rect">
            <a:avLst/>
          </a:prstGeom>
        </p:spPr>
      </p:pic>
      <p:pic>
        <p:nvPicPr>
          <p:cNvPr id="8" name="Picture 8"/>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13316536" y="3415768"/>
            <a:ext cx="3056119" cy="3056119"/>
          </a:xfrm>
          <a:prstGeom prst="rect">
            <a:avLst/>
          </a:prstGeom>
        </p:spPr>
      </p:pic>
      <p:pic>
        <p:nvPicPr>
          <p:cNvPr id="9" name="Picture 9"/>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13316536" y="6633495"/>
            <a:ext cx="3056119" cy="3056119"/>
          </a:xfrm>
          <a:prstGeom prst="rect">
            <a:avLst/>
          </a:prstGeom>
        </p:spPr>
      </p:pic>
      <p:pic>
        <p:nvPicPr>
          <p:cNvPr id="12" name="Picture 12"/>
          <p:cNvPicPr>
            <a:picLocks noChangeAspect="1"/>
          </p:cNvPicPr>
          <p:nvPr/>
        </p:nvPicPr>
        <p:blipFill>
          <a:blip r:embed="rId5"/>
          <a:srcRect/>
          <a:stretch>
            <a:fillRect/>
          </a:stretch>
        </p:blipFill>
        <p:spPr>
          <a:xfrm>
            <a:off x="13702577" y="584082"/>
            <a:ext cx="2220553" cy="2220553"/>
          </a:xfrm>
          <a:prstGeom prst="rect">
            <a:avLst/>
          </a:prstGeom>
        </p:spPr>
      </p:pic>
      <p:pic>
        <p:nvPicPr>
          <p:cNvPr id="13" name="Picture 13"/>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14126827" y="3688671"/>
            <a:ext cx="1372053" cy="2446829"/>
          </a:xfrm>
          <a:prstGeom prst="rect">
            <a:avLst/>
          </a:prstGeom>
        </p:spPr>
      </p:pic>
      <p:pic>
        <p:nvPicPr>
          <p:cNvPr id="14" name="Picture 14"/>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a:xfrm>
            <a:off x="13608776" y="7593881"/>
            <a:ext cx="2408157" cy="1135347"/>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A6A6A6"/>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rot="5400000">
            <a:off x="7139992" y="2634738"/>
            <a:ext cx="2995029" cy="2995029"/>
          </a:xfrm>
          <a:prstGeom prst="rect">
            <a:avLst/>
          </a:prstGeom>
        </p:spPr>
      </p:pic>
      <p:pic>
        <p:nvPicPr>
          <p:cNvPr id="3" name="Picture 3"/>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rot="5400000">
            <a:off x="1125440" y="2565352"/>
            <a:ext cx="2995029" cy="2995029"/>
          </a:xfrm>
          <a:prstGeom prst="rect">
            <a:avLst/>
          </a:prstGeom>
        </p:spPr>
      </p:pic>
      <p:pic>
        <p:nvPicPr>
          <p:cNvPr id="4" name="Picture 4"/>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rot="5400000">
            <a:off x="12805729" y="2559711"/>
            <a:ext cx="2995029" cy="2995029"/>
          </a:xfrm>
          <a:prstGeom prst="rect">
            <a:avLst/>
          </a:prstGeom>
        </p:spPr>
      </p:pic>
      <p:grpSp>
        <p:nvGrpSpPr>
          <p:cNvPr id="5" name="Group 5"/>
          <p:cNvGrpSpPr>
            <a:grpSpLocks noChangeAspect="1"/>
          </p:cNvGrpSpPr>
          <p:nvPr/>
        </p:nvGrpSpPr>
        <p:grpSpPr>
          <a:xfrm>
            <a:off x="1512333" y="3021636"/>
            <a:ext cx="2221244" cy="2221235"/>
            <a:chOff x="0" y="0"/>
            <a:chExt cx="6350000" cy="6349975"/>
          </a:xfrm>
        </p:grpSpPr>
        <p:sp>
          <p:nvSpPr>
            <p:cNvPr id="6" name="Freeform 6"/>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3" cstate="email">
                <a:extLst>
                  <a:ext uri="{28A0092B-C50C-407E-A947-70E740481C1C}">
                    <a14:useLocalDpi xmlns:a14="http://schemas.microsoft.com/office/drawing/2010/main"/>
                  </a:ext>
                </a:extLst>
              </a:blip>
              <a:stretch>
                <a:fillRect/>
              </a:stretch>
            </a:blipFill>
          </p:spPr>
        </p:sp>
      </p:grpSp>
      <p:grpSp>
        <p:nvGrpSpPr>
          <p:cNvPr id="7" name="Group 7"/>
          <p:cNvGrpSpPr>
            <a:grpSpLocks noChangeAspect="1"/>
          </p:cNvGrpSpPr>
          <p:nvPr/>
        </p:nvGrpSpPr>
        <p:grpSpPr>
          <a:xfrm>
            <a:off x="7526884" y="3016458"/>
            <a:ext cx="2221244" cy="2221235"/>
            <a:chOff x="0" y="0"/>
            <a:chExt cx="6350000" cy="6349975"/>
          </a:xfrm>
        </p:grpSpPr>
        <p:sp>
          <p:nvSpPr>
            <p:cNvPr id="8" name="Freeform 8"/>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4" cstate="email">
                <a:extLst>
                  <a:ext uri="{28A0092B-C50C-407E-A947-70E740481C1C}">
                    <a14:useLocalDpi xmlns:a14="http://schemas.microsoft.com/office/drawing/2010/main"/>
                  </a:ext>
                </a:extLst>
              </a:blip>
              <a:stretch>
                <a:fillRect/>
              </a:stretch>
            </a:blipFill>
          </p:spPr>
        </p:sp>
      </p:grpSp>
      <p:grpSp>
        <p:nvGrpSpPr>
          <p:cNvPr id="9" name="Group 9"/>
          <p:cNvGrpSpPr>
            <a:grpSpLocks noChangeAspect="1"/>
          </p:cNvGrpSpPr>
          <p:nvPr/>
        </p:nvGrpSpPr>
        <p:grpSpPr>
          <a:xfrm>
            <a:off x="13196656" y="2946607"/>
            <a:ext cx="2221244" cy="2221235"/>
            <a:chOff x="137148" y="38381"/>
            <a:chExt cx="6350000" cy="6349975"/>
          </a:xfrm>
        </p:grpSpPr>
        <p:sp>
          <p:nvSpPr>
            <p:cNvPr id="10" name="Freeform 10"/>
            <p:cNvSpPr/>
            <p:nvPr/>
          </p:nvSpPr>
          <p:spPr>
            <a:xfrm>
              <a:off x="137148" y="38381"/>
              <a:ext cx="6350000" cy="6349975"/>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5" cstate="email">
                <a:extLst>
                  <a:ext uri="{28A0092B-C50C-407E-A947-70E740481C1C}">
                    <a14:useLocalDpi xmlns:a14="http://schemas.microsoft.com/office/drawing/2010/main"/>
                  </a:ext>
                </a:extLst>
              </a:blip>
              <a:stretch>
                <a:fillRect/>
              </a:stretch>
            </a:blipFill>
          </p:spPr>
        </p:sp>
      </p:grpSp>
      <p:grpSp>
        <p:nvGrpSpPr>
          <p:cNvPr id="17" name="Group 17"/>
          <p:cNvGrpSpPr/>
          <p:nvPr/>
        </p:nvGrpSpPr>
        <p:grpSpPr>
          <a:xfrm>
            <a:off x="3266616" y="1024235"/>
            <a:ext cx="11195881" cy="1422269"/>
            <a:chOff x="0" y="0"/>
            <a:chExt cx="14927841" cy="1896358"/>
          </a:xfrm>
        </p:grpSpPr>
        <p:sp>
          <p:nvSpPr>
            <p:cNvPr id="18" name="TextBox 18"/>
            <p:cNvSpPr txBox="1"/>
            <p:nvPr/>
          </p:nvSpPr>
          <p:spPr>
            <a:xfrm>
              <a:off x="0" y="-95250"/>
              <a:ext cx="14927841" cy="1151334"/>
            </a:xfrm>
            <a:prstGeom prst="rect">
              <a:avLst/>
            </a:prstGeom>
          </p:spPr>
          <p:txBody>
            <a:bodyPr lIns="0" tIns="0" rIns="0" bIns="0" rtlCol="0" anchor="t">
              <a:spAutoFit/>
            </a:bodyPr>
            <a:lstStyle/>
            <a:p>
              <a:pPr algn="ctr">
                <a:lnSpc>
                  <a:spcPts val="7284"/>
                </a:lnSpc>
              </a:pPr>
              <a:r>
                <a:rPr lang="en-US" sz="5203" dirty="0">
                  <a:solidFill>
                    <a:srgbClr val="FFF4FB"/>
                  </a:solidFill>
                  <a:latin typeface="Norwester"/>
                </a:rPr>
                <a:t>ABOUT US</a:t>
              </a:r>
            </a:p>
          </p:txBody>
        </p:sp>
        <p:sp>
          <p:nvSpPr>
            <p:cNvPr id="19" name="TextBox 19"/>
            <p:cNvSpPr txBox="1"/>
            <p:nvPr/>
          </p:nvSpPr>
          <p:spPr>
            <a:xfrm>
              <a:off x="1357583" y="1273661"/>
              <a:ext cx="12212675" cy="622697"/>
            </a:xfrm>
            <a:prstGeom prst="rect">
              <a:avLst/>
            </a:prstGeom>
          </p:spPr>
          <p:txBody>
            <a:bodyPr lIns="0" tIns="0" rIns="0" bIns="0" rtlCol="0" anchor="t">
              <a:spAutoFit/>
            </a:bodyPr>
            <a:lstStyle/>
            <a:p>
              <a:pPr algn="ctr">
                <a:lnSpc>
                  <a:spcPts val="3937"/>
                </a:lnSpc>
              </a:pPr>
              <a:r>
                <a:rPr lang="en-US" sz="2812" spc="140">
                  <a:solidFill>
                    <a:srgbClr val="FFF4FB"/>
                  </a:solidFill>
                  <a:latin typeface="Nunito Sans Bold"/>
                </a:rPr>
                <a:t>THE HPMA LONDON ACADEMY TEAM &amp; BOARD</a:t>
              </a:r>
            </a:p>
          </p:txBody>
        </p:sp>
      </p:grpSp>
      <p:grpSp>
        <p:nvGrpSpPr>
          <p:cNvPr id="20" name="Group 20"/>
          <p:cNvGrpSpPr/>
          <p:nvPr/>
        </p:nvGrpSpPr>
        <p:grpSpPr>
          <a:xfrm>
            <a:off x="976442" y="5713851"/>
            <a:ext cx="3383712" cy="828780"/>
            <a:chOff x="0" y="0"/>
            <a:chExt cx="4511616" cy="1105039"/>
          </a:xfrm>
        </p:grpSpPr>
        <p:sp>
          <p:nvSpPr>
            <p:cNvPr id="21" name="TextBox 21"/>
            <p:cNvSpPr txBox="1"/>
            <p:nvPr/>
          </p:nvSpPr>
          <p:spPr>
            <a:xfrm>
              <a:off x="0" y="-38100"/>
              <a:ext cx="4511616" cy="466725"/>
            </a:xfrm>
            <a:prstGeom prst="rect">
              <a:avLst/>
            </a:prstGeom>
          </p:spPr>
          <p:txBody>
            <a:bodyPr lIns="0" tIns="0" rIns="0" bIns="0" rtlCol="0" anchor="t">
              <a:spAutoFit/>
            </a:bodyPr>
            <a:lstStyle/>
            <a:p>
              <a:pPr algn="ctr">
                <a:lnSpc>
                  <a:spcPts val="2953"/>
                </a:lnSpc>
              </a:pPr>
              <a:r>
                <a:rPr lang="en-US" sz="2109" spc="105" dirty="0">
                  <a:solidFill>
                    <a:srgbClr val="FFF4FB"/>
                  </a:solidFill>
                  <a:latin typeface="Nunito Sans Bold"/>
                </a:rPr>
                <a:t>RACHAEL TYLER</a:t>
              </a:r>
            </a:p>
          </p:txBody>
        </p:sp>
        <p:sp>
          <p:nvSpPr>
            <p:cNvPr id="22" name="TextBox 22"/>
            <p:cNvSpPr txBox="1"/>
            <p:nvPr/>
          </p:nvSpPr>
          <p:spPr>
            <a:xfrm>
              <a:off x="523684" y="640696"/>
              <a:ext cx="3464249" cy="464344"/>
            </a:xfrm>
            <a:prstGeom prst="rect">
              <a:avLst/>
            </a:prstGeom>
          </p:spPr>
          <p:txBody>
            <a:bodyPr lIns="0" tIns="0" rIns="0" bIns="0" rtlCol="0" anchor="t">
              <a:spAutoFit/>
            </a:bodyPr>
            <a:lstStyle/>
            <a:p>
              <a:pPr algn="ctr">
                <a:lnSpc>
                  <a:spcPts val="3051"/>
                </a:lnSpc>
              </a:pPr>
              <a:r>
                <a:rPr lang="en-US" sz="2179" dirty="0" err="1">
                  <a:solidFill>
                    <a:srgbClr val="FFF4FB"/>
                  </a:solidFill>
                  <a:latin typeface="Nunito"/>
                </a:rPr>
                <a:t>Programme</a:t>
              </a:r>
              <a:r>
                <a:rPr lang="en-US" sz="2179" dirty="0">
                  <a:solidFill>
                    <a:srgbClr val="FFF4FB"/>
                  </a:solidFill>
                  <a:latin typeface="Nunito"/>
                </a:rPr>
                <a:t> Director</a:t>
              </a:r>
            </a:p>
          </p:txBody>
        </p:sp>
      </p:grpSp>
      <p:grpSp>
        <p:nvGrpSpPr>
          <p:cNvPr id="23" name="Group 23"/>
          <p:cNvGrpSpPr/>
          <p:nvPr/>
        </p:nvGrpSpPr>
        <p:grpSpPr>
          <a:xfrm>
            <a:off x="6474089" y="5710822"/>
            <a:ext cx="4326834" cy="725147"/>
            <a:chOff x="-2" y="-1496337"/>
            <a:chExt cx="5769112" cy="966864"/>
          </a:xfrm>
        </p:grpSpPr>
        <p:sp>
          <p:nvSpPr>
            <p:cNvPr id="24" name="TextBox 24"/>
            <p:cNvSpPr txBox="1"/>
            <p:nvPr/>
          </p:nvSpPr>
          <p:spPr>
            <a:xfrm>
              <a:off x="-2" y="-1496337"/>
              <a:ext cx="5769112" cy="466726"/>
            </a:xfrm>
            <a:prstGeom prst="rect">
              <a:avLst/>
            </a:prstGeom>
          </p:spPr>
          <p:txBody>
            <a:bodyPr lIns="0" tIns="0" rIns="0" bIns="0" rtlCol="0" anchor="t">
              <a:spAutoFit/>
            </a:bodyPr>
            <a:lstStyle/>
            <a:p>
              <a:pPr algn="ctr">
                <a:lnSpc>
                  <a:spcPts val="2953"/>
                </a:lnSpc>
              </a:pPr>
              <a:r>
                <a:rPr lang="en-US" sz="2109" spc="105" dirty="0">
                  <a:solidFill>
                    <a:srgbClr val="FFF4FB"/>
                  </a:solidFill>
                  <a:latin typeface="Nunito Sans Bold"/>
                </a:rPr>
                <a:t>DIANA CLIFF</a:t>
              </a:r>
            </a:p>
          </p:txBody>
        </p:sp>
        <p:sp>
          <p:nvSpPr>
            <p:cNvPr id="25" name="TextBox 25"/>
            <p:cNvSpPr txBox="1"/>
            <p:nvPr/>
          </p:nvSpPr>
          <p:spPr>
            <a:xfrm>
              <a:off x="207081" y="-1029611"/>
              <a:ext cx="5562029" cy="500138"/>
            </a:xfrm>
            <a:prstGeom prst="rect">
              <a:avLst/>
            </a:prstGeom>
          </p:spPr>
          <p:txBody>
            <a:bodyPr wrap="square" lIns="0" tIns="0" rIns="0" bIns="0" rtlCol="0" anchor="t">
              <a:spAutoFit/>
            </a:bodyPr>
            <a:lstStyle/>
            <a:p>
              <a:pPr algn="ctr">
                <a:lnSpc>
                  <a:spcPts val="3051"/>
                </a:lnSpc>
              </a:pPr>
              <a:r>
                <a:rPr lang="en-US" sz="2000" dirty="0" err="1">
                  <a:solidFill>
                    <a:srgbClr val="FFF4FB"/>
                  </a:solidFill>
                  <a:latin typeface="Nunito Sans Bold"/>
                </a:rPr>
                <a:t>Programme</a:t>
              </a:r>
              <a:r>
                <a:rPr lang="en-US" sz="2000" dirty="0">
                  <a:solidFill>
                    <a:srgbClr val="FFF4FB"/>
                  </a:solidFill>
                  <a:latin typeface="Nunito Sans Bold"/>
                </a:rPr>
                <a:t> Development Manager</a:t>
              </a:r>
            </a:p>
          </p:txBody>
        </p:sp>
      </p:grpSp>
      <p:grpSp>
        <p:nvGrpSpPr>
          <p:cNvPr id="26" name="Group 26"/>
          <p:cNvGrpSpPr/>
          <p:nvPr/>
        </p:nvGrpSpPr>
        <p:grpSpPr>
          <a:xfrm>
            <a:off x="12611387" y="5713851"/>
            <a:ext cx="3383712" cy="828780"/>
            <a:chOff x="0" y="0"/>
            <a:chExt cx="4511616" cy="1105039"/>
          </a:xfrm>
        </p:grpSpPr>
        <p:sp>
          <p:nvSpPr>
            <p:cNvPr id="27" name="TextBox 27"/>
            <p:cNvSpPr txBox="1"/>
            <p:nvPr/>
          </p:nvSpPr>
          <p:spPr>
            <a:xfrm>
              <a:off x="0" y="-38100"/>
              <a:ext cx="4511616" cy="466725"/>
            </a:xfrm>
            <a:prstGeom prst="rect">
              <a:avLst/>
            </a:prstGeom>
          </p:spPr>
          <p:txBody>
            <a:bodyPr lIns="0" tIns="0" rIns="0" bIns="0" rtlCol="0" anchor="t">
              <a:spAutoFit/>
            </a:bodyPr>
            <a:lstStyle/>
            <a:p>
              <a:pPr algn="ctr">
                <a:lnSpc>
                  <a:spcPts val="2953"/>
                </a:lnSpc>
              </a:pPr>
              <a:r>
                <a:rPr lang="en-US" sz="2109" spc="105" dirty="0">
                  <a:solidFill>
                    <a:srgbClr val="FFF4FB"/>
                  </a:solidFill>
                  <a:latin typeface="Nunito Sans Bold"/>
                </a:rPr>
                <a:t>LORNA REEVES</a:t>
              </a:r>
            </a:p>
          </p:txBody>
        </p:sp>
        <p:sp>
          <p:nvSpPr>
            <p:cNvPr id="28" name="TextBox 28"/>
            <p:cNvSpPr txBox="1"/>
            <p:nvPr/>
          </p:nvSpPr>
          <p:spPr>
            <a:xfrm>
              <a:off x="523684" y="640696"/>
              <a:ext cx="3464249" cy="464344"/>
            </a:xfrm>
            <a:prstGeom prst="rect">
              <a:avLst/>
            </a:prstGeom>
          </p:spPr>
          <p:txBody>
            <a:bodyPr lIns="0" tIns="0" rIns="0" bIns="0" rtlCol="0" anchor="t">
              <a:spAutoFit/>
            </a:bodyPr>
            <a:lstStyle/>
            <a:p>
              <a:pPr algn="ctr">
                <a:lnSpc>
                  <a:spcPts val="3051"/>
                </a:lnSpc>
              </a:pPr>
              <a:r>
                <a:rPr lang="en-US" sz="2179">
                  <a:solidFill>
                    <a:srgbClr val="FFF4FB"/>
                  </a:solidFill>
                  <a:latin typeface="Nunito"/>
                </a:rPr>
                <a:t>Event Co-ordinator</a:t>
              </a:r>
            </a:p>
          </p:txBody>
        </p:sp>
      </p:grpSp>
      <p:sp>
        <p:nvSpPr>
          <p:cNvPr id="29" name="TextBox 28"/>
          <p:cNvSpPr txBox="1"/>
          <p:nvPr/>
        </p:nvSpPr>
        <p:spPr>
          <a:xfrm>
            <a:off x="0" y="7020913"/>
            <a:ext cx="10342880" cy="3139321"/>
          </a:xfrm>
          <a:prstGeom prst="rect">
            <a:avLst/>
          </a:prstGeom>
          <a:noFill/>
        </p:spPr>
        <p:txBody>
          <a:bodyPr wrap="square" rtlCol="0">
            <a:spAutoFit/>
          </a:bodyPr>
          <a:lstStyle/>
          <a:p>
            <a:pPr marL="285750" indent="-285750">
              <a:buFont typeface="Arial" panose="020B0604020202020204" pitchFamily="34" charset="0"/>
              <a:buChar char="•"/>
            </a:pPr>
            <a:r>
              <a:rPr lang="en-GB" b="1" dirty="0" smtClean="0">
                <a:solidFill>
                  <a:schemeClr val="bg1"/>
                </a:solidFill>
              </a:rPr>
              <a:t>Craig de Sousa</a:t>
            </a:r>
            <a:r>
              <a:rPr lang="en-GB" dirty="0" smtClean="0">
                <a:solidFill>
                  <a:schemeClr val="bg1"/>
                </a:solidFill>
              </a:rPr>
              <a:t>, VP HPMA, Director of HR &amp; Corp Governance, Tavistock &amp; Portman NHS Foundation Trust</a:t>
            </a:r>
          </a:p>
          <a:p>
            <a:pPr marL="285750" indent="-285750">
              <a:buFont typeface="Arial" panose="020B0604020202020204" pitchFamily="34" charset="0"/>
              <a:buChar char="•"/>
            </a:pPr>
            <a:r>
              <a:rPr lang="en-GB" b="1" dirty="0">
                <a:solidFill>
                  <a:schemeClr val="bg1"/>
                </a:solidFill>
              </a:rPr>
              <a:t>Rachel </a:t>
            </a:r>
            <a:r>
              <a:rPr lang="en-GB" b="1" dirty="0" smtClean="0">
                <a:solidFill>
                  <a:schemeClr val="bg1"/>
                </a:solidFill>
              </a:rPr>
              <a:t>Patterson</a:t>
            </a:r>
            <a:r>
              <a:rPr lang="en-GB" dirty="0" smtClean="0">
                <a:solidFill>
                  <a:schemeClr val="bg1"/>
                </a:solidFill>
              </a:rPr>
              <a:t>, Deputy VP, </a:t>
            </a:r>
            <a:r>
              <a:rPr lang="en-GB" dirty="0">
                <a:solidFill>
                  <a:schemeClr val="bg1"/>
                </a:solidFill>
              </a:rPr>
              <a:t>Director of People &amp; </a:t>
            </a:r>
            <a:r>
              <a:rPr lang="en-GB" dirty="0" smtClean="0">
                <a:solidFill>
                  <a:schemeClr val="bg1"/>
                </a:solidFill>
              </a:rPr>
              <a:t>OD,  North East </a:t>
            </a:r>
            <a:r>
              <a:rPr lang="en-GB" dirty="0">
                <a:solidFill>
                  <a:schemeClr val="bg1"/>
                </a:solidFill>
              </a:rPr>
              <a:t>London Commissioning Alliance</a:t>
            </a:r>
          </a:p>
          <a:p>
            <a:pPr marL="285750" indent="-285750">
              <a:buFont typeface="Arial" panose="020B0604020202020204" pitchFamily="34" charset="0"/>
              <a:buChar char="•"/>
            </a:pPr>
            <a:r>
              <a:rPr lang="en-GB" b="1" dirty="0" smtClean="0">
                <a:solidFill>
                  <a:schemeClr val="bg1"/>
                </a:solidFill>
              </a:rPr>
              <a:t>Claire Gooday</a:t>
            </a:r>
            <a:r>
              <a:rPr lang="en-GB" dirty="0" smtClean="0">
                <a:solidFill>
                  <a:schemeClr val="bg1"/>
                </a:solidFill>
              </a:rPr>
              <a:t>, Director </a:t>
            </a:r>
            <a:r>
              <a:rPr lang="en-GB" dirty="0">
                <a:solidFill>
                  <a:schemeClr val="bg1"/>
                </a:solidFill>
              </a:rPr>
              <a:t>of </a:t>
            </a:r>
            <a:r>
              <a:rPr lang="en-GB" dirty="0" smtClean="0">
                <a:solidFill>
                  <a:schemeClr val="bg1"/>
                </a:solidFill>
              </a:rPr>
              <a:t> HR, NEL </a:t>
            </a:r>
            <a:r>
              <a:rPr lang="en-GB" dirty="0">
                <a:solidFill>
                  <a:schemeClr val="bg1"/>
                </a:solidFill>
              </a:rPr>
              <a:t>Commissioning Support </a:t>
            </a:r>
            <a:r>
              <a:rPr lang="en-GB" dirty="0" smtClean="0">
                <a:solidFill>
                  <a:schemeClr val="bg1"/>
                </a:solidFill>
              </a:rPr>
              <a:t>Unit</a:t>
            </a:r>
          </a:p>
          <a:p>
            <a:pPr marL="285750" indent="-285750">
              <a:buFont typeface="Arial" panose="020B0604020202020204" pitchFamily="34" charset="0"/>
              <a:buChar char="•"/>
            </a:pPr>
            <a:r>
              <a:rPr lang="en-GB" b="1" dirty="0" smtClean="0">
                <a:solidFill>
                  <a:schemeClr val="bg1"/>
                </a:solidFill>
              </a:rPr>
              <a:t>Danny </a:t>
            </a:r>
            <a:r>
              <a:rPr lang="en-GB" b="1" dirty="0" err="1" smtClean="0">
                <a:solidFill>
                  <a:schemeClr val="bg1"/>
                </a:solidFill>
              </a:rPr>
              <a:t>Hariram</a:t>
            </a:r>
            <a:r>
              <a:rPr lang="en-GB" dirty="0" smtClean="0">
                <a:solidFill>
                  <a:schemeClr val="bg1"/>
                </a:solidFill>
              </a:rPr>
              <a:t>, MSB </a:t>
            </a:r>
            <a:r>
              <a:rPr lang="en-GB" dirty="0">
                <a:solidFill>
                  <a:schemeClr val="bg1"/>
                </a:solidFill>
              </a:rPr>
              <a:t>Group Director of People Strategy &amp; </a:t>
            </a:r>
            <a:r>
              <a:rPr lang="en-GB" dirty="0" smtClean="0">
                <a:solidFill>
                  <a:schemeClr val="bg1"/>
                </a:solidFill>
              </a:rPr>
              <a:t>OD, MSB group</a:t>
            </a:r>
          </a:p>
          <a:p>
            <a:pPr marL="285750" indent="-285750">
              <a:buFont typeface="Arial" panose="020B0604020202020204" pitchFamily="34" charset="0"/>
              <a:buChar char="•"/>
            </a:pPr>
            <a:r>
              <a:rPr lang="en-GB" b="1" dirty="0">
                <a:solidFill>
                  <a:schemeClr val="bg1"/>
                </a:solidFill>
              </a:rPr>
              <a:t>David </a:t>
            </a:r>
            <a:r>
              <a:rPr lang="en-GB" b="1" dirty="0" smtClean="0">
                <a:solidFill>
                  <a:schemeClr val="bg1"/>
                </a:solidFill>
              </a:rPr>
              <a:t>Grantham</a:t>
            </a:r>
            <a:r>
              <a:rPr lang="en-GB" dirty="0" smtClean="0">
                <a:solidFill>
                  <a:schemeClr val="bg1"/>
                </a:solidFill>
              </a:rPr>
              <a:t>, Director </a:t>
            </a:r>
            <a:r>
              <a:rPr lang="en-GB" dirty="0">
                <a:solidFill>
                  <a:schemeClr val="bg1"/>
                </a:solidFill>
              </a:rPr>
              <a:t>of Workforce and </a:t>
            </a:r>
            <a:r>
              <a:rPr lang="en-GB" dirty="0" smtClean="0">
                <a:solidFill>
                  <a:schemeClr val="bg1"/>
                </a:solidFill>
              </a:rPr>
              <a:t>OD, The </a:t>
            </a:r>
            <a:r>
              <a:rPr lang="en-GB" dirty="0">
                <a:solidFill>
                  <a:schemeClr val="bg1"/>
                </a:solidFill>
              </a:rPr>
              <a:t>Royal Free NHS Foundation </a:t>
            </a:r>
            <a:r>
              <a:rPr lang="en-GB" dirty="0" smtClean="0">
                <a:solidFill>
                  <a:schemeClr val="bg1"/>
                </a:solidFill>
              </a:rPr>
              <a:t>Trust</a:t>
            </a:r>
          </a:p>
          <a:p>
            <a:pPr marL="285750" indent="-285750">
              <a:buFont typeface="Arial" panose="020B0604020202020204" pitchFamily="34" charset="0"/>
              <a:buChar char="•"/>
            </a:pPr>
            <a:r>
              <a:rPr lang="en-GB" b="1" dirty="0" smtClean="0">
                <a:solidFill>
                  <a:schemeClr val="bg1"/>
                </a:solidFill>
              </a:rPr>
              <a:t>Paul da Gama, </a:t>
            </a:r>
            <a:r>
              <a:rPr lang="en-GB" dirty="0" smtClean="0">
                <a:solidFill>
                  <a:schemeClr val="bg1"/>
                </a:solidFill>
              </a:rPr>
              <a:t>Director </a:t>
            </a:r>
            <a:r>
              <a:rPr lang="en-GB" dirty="0">
                <a:solidFill>
                  <a:schemeClr val="bg1"/>
                </a:solidFill>
              </a:rPr>
              <a:t>of </a:t>
            </a:r>
            <a:r>
              <a:rPr lang="en-GB" dirty="0" smtClean="0">
                <a:solidFill>
                  <a:schemeClr val="bg1"/>
                </a:solidFill>
              </a:rPr>
              <a:t>HR &amp; OD, West </a:t>
            </a:r>
            <a:r>
              <a:rPr lang="en-GB" dirty="0">
                <a:solidFill>
                  <a:schemeClr val="bg1"/>
                </a:solidFill>
              </a:rPr>
              <a:t>Hertfordshire Hospitals NHS </a:t>
            </a:r>
            <a:r>
              <a:rPr lang="en-GB" dirty="0" smtClean="0">
                <a:solidFill>
                  <a:schemeClr val="bg1"/>
                </a:solidFill>
              </a:rPr>
              <a:t>Trust</a:t>
            </a:r>
          </a:p>
          <a:p>
            <a:pPr marL="285750" indent="-285750">
              <a:buFont typeface="Arial" panose="020B0604020202020204" pitchFamily="34" charset="0"/>
              <a:buChar char="•"/>
            </a:pPr>
            <a:r>
              <a:rPr lang="en-GB" b="1" dirty="0" smtClean="0">
                <a:solidFill>
                  <a:schemeClr val="bg1"/>
                </a:solidFill>
              </a:rPr>
              <a:t>Sally Quinn</a:t>
            </a:r>
            <a:r>
              <a:rPr lang="en-GB" dirty="0" smtClean="0">
                <a:solidFill>
                  <a:schemeClr val="bg1"/>
                </a:solidFill>
              </a:rPr>
              <a:t>, Director </a:t>
            </a:r>
            <a:r>
              <a:rPr lang="en-GB" dirty="0">
                <a:solidFill>
                  <a:schemeClr val="bg1"/>
                </a:solidFill>
              </a:rPr>
              <a:t>of </a:t>
            </a:r>
            <a:r>
              <a:rPr lang="en-GB" dirty="0" smtClean="0">
                <a:solidFill>
                  <a:schemeClr val="bg1"/>
                </a:solidFill>
              </a:rPr>
              <a:t> HR &amp; OD , Camden </a:t>
            </a:r>
            <a:r>
              <a:rPr lang="en-GB" dirty="0">
                <a:solidFill>
                  <a:schemeClr val="bg1"/>
                </a:solidFill>
              </a:rPr>
              <a:t>&amp; Islington NHS Foundation </a:t>
            </a:r>
            <a:r>
              <a:rPr lang="en-GB" dirty="0" smtClean="0">
                <a:solidFill>
                  <a:schemeClr val="bg1"/>
                </a:solidFill>
              </a:rPr>
              <a:t>Trust</a:t>
            </a:r>
          </a:p>
          <a:p>
            <a:pPr marL="285750" indent="-285750">
              <a:buFont typeface="Arial" panose="020B0604020202020204" pitchFamily="34" charset="0"/>
              <a:buChar char="•"/>
            </a:pPr>
            <a:r>
              <a:rPr lang="en-GB" b="1" dirty="0" smtClean="0">
                <a:solidFill>
                  <a:schemeClr val="bg1"/>
                </a:solidFill>
              </a:rPr>
              <a:t>Wendy Brewer</a:t>
            </a:r>
            <a:r>
              <a:rPr lang="en-GB" dirty="0" smtClean="0">
                <a:solidFill>
                  <a:schemeClr val="bg1"/>
                </a:solidFill>
              </a:rPr>
              <a:t>, Director of Workforce, </a:t>
            </a:r>
            <a:r>
              <a:rPr lang="en-GB" dirty="0">
                <a:solidFill>
                  <a:schemeClr val="bg1"/>
                </a:solidFill>
              </a:rPr>
              <a:t>West </a:t>
            </a:r>
            <a:r>
              <a:rPr lang="en-GB" dirty="0" smtClean="0">
                <a:solidFill>
                  <a:schemeClr val="bg1"/>
                </a:solidFill>
              </a:rPr>
              <a:t>London NHS Trust</a:t>
            </a:r>
          </a:p>
          <a:p>
            <a:pPr marL="285750" indent="-285750">
              <a:buFont typeface="Arial" panose="020B0604020202020204" pitchFamily="34" charset="0"/>
              <a:buChar char="•"/>
            </a:pPr>
            <a:r>
              <a:rPr lang="en-GB" b="1" dirty="0" smtClean="0">
                <a:solidFill>
                  <a:schemeClr val="bg1"/>
                </a:solidFill>
              </a:rPr>
              <a:t>Mark Watson</a:t>
            </a:r>
            <a:r>
              <a:rPr lang="en-GB" dirty="0" smtClean="0">
                <a:solidFill>
                  <a:schemeClr val="bg1"/>
                </a:solidFill>
              </a:rPr>
              <a:t>, Director </a:t>
            </a:r>
            <a:r>
              <a:rPr lang="en-GB" dirty="0">
                <a:solidFill>
                  <a:schemeClr val="bg1"/>
                </a:solidFill>
              </a:rPr>
              <a:t>of </a:t>
            </a:r>
            <a:r>
              <a:rPr lang="en-GB" dirty="0" smtClean="0">
                <a:solidFill>
                  <a:schemeClr val="bg1"/>
                </a:solidFill>
              </a:rPr>
              <a:t>People (London), NHS England &amp; NHS Improvement</a:t>
            </a:r>
          </a:p>
          <a:p>
            <a:pPr marL="285750" indent="-285750">
              <a:buFont typeface="Arial" panose="020B0604020202020204" pitchFamily="34" charset="0"/>
              <a:buChar char="•"/>
            </a:pPr>
            <a:r>
              <a:rPr lang="en-GB" b="1" dirty="0" smtClean="0">
                <a:solidFill>
                  <a:schemeClr val="bg1"/>
                </a:solidFill>
              </a:rPr>
              <a:t>Sally Story</a:t>
            </a:r>
            <a:r>
              <a:rPr lang="en-GB" dirty="0" smtClean="0">
                <a:solidFill>
                  <a:schemeClr val="bg1"/>
                </a:solidFill>
              </a:rPr>
              <a:t>, Independent Consultant/ National HPMA Trustee</a:t>
            </a:r>
          </a:p>
          <a:p>
            <a:endParaRPr lang="en-GB" dirty="0"/>
          </a:p>
        </p:txBody>
      </p:sp>
      <p:sp>
        <p:nvSpPr>
          <p:cNvPr id="30" name="TextBox 29"/>
          <p:cNvSpPr txBox="1"/>
          <p:nvPr/>
        </p:nvSpPr>
        <p:spPr>
          <a:xfrm>
            <a:off x="10342880" y="6981779"/>
            <a:ext cx="7772399" cy="2031325"/>
          </a:xfrm>
          <a:prstGeom prst="rect">
            <a:avLst/>
          </a:prstGeom>
          <a:noFill/>
        </p:spPr>
        <p:txBody>
          <a:bodyPr wrap="square" rtlCol="0">
            <a:spAutoFit/>
          </a:bodyPr>
          <a:lstStyle/>
          <a:p>
            <a:pPr marL="285750" indent="-285750">
              <a:buFont typeface="Arial" panose="020B0604020202020204" pitchFamily="34" charset="0"/>
              <a:buChar char="•"/>
            </a:pPr>
            <a:r>
              <a:rPr lang="en-GB" b="1" dirty="0">
                <a:solidFill>
                  <a:schemeClr val="bg1"/>
                </a:solidFill>
              </a:rPr>
              <a:t>Anne-Marie </a:t>
            </a:r>
            <a:r>
              <a:rPr lang="en-GB" b="1" dirty="0" err="1">
                <a:solidFill>
                  <a:schemeClr val="bg1"/>
                </a:solidFill>
              </a:rPr>
              <a:t>Archard</a:t>
            </a:r>
            <a:r>
              <a:rPr lang="en-GB" dirty="0">
                <a:solidFill>
                  <a:schemeClr val="bg1"/>
                </a:solidFill>
              </a:rPr>
              <a:t>, Director, London Leadership Academy</a:t>
            </a:r>
          </a:p>
          <a:p>
            <a:pPr marL="285750" indent="-285750">
              <a:buFont typeface="Arial" panose="020B0604020202020204" pitchFamily="34" charset="0"/>
              <a:buChar char="•"/>
            </a:pPr>
            <a:r>
              <a:rPr lang="en-GB" b="1" dirty="0">
                <a:solidFill>
                  <a:schemeClr val="bg1"/>
                </a:solidFill>
              </a:rPr>
              <a:t>Bernadette El-Hadidy, </a:t>
            </a:r>
            <a:r>
              <a:rPr lang="en-GB" dirty="0">
                <a:solidFill>
                  <a:schemeClr val="bg1"/>
                </a:solidFill>
              </a:rPr>
              <a:t>Head </a:t>
            </a:r>
            <a:r>
              <a:rPr lang="en-GB" dirty="0" smtClean="0">
                <a:solidFill>
                  <a:schemeClr val="bg1"/>
                </a:solidFill>
              </a:rPr>
              <a:t>of </a:t>
            </a:r>
            <a:r>
              <a:rPr lang="en-GB" dirty="0">
                <a:solidFill>
                  <a:schemeClr val="bg1"/>
                </a:solidFill>
              </a:rPr>
              <a:t>Engagement – London, NHS Employers.</a:t>
            </a:r>
          </a:p>
          <a:p>
            <a:pPr marL="285750" indent="-285750">
              <a:buFont typeface="Arial" panose="020B0604020202020204" pitchFamily="34" charset="0"/>
              <a:buChar char="•"/>
            </a:pPr>
            <a:r>
              <a:rPr lang="en-GB" b="1" dirty="0">
                <a:solidFill>
                  <a:schemeClr val="bg1"/>
                </a:solidFill>
              </a:rPr>
              <a:t>Nigel Burgess</a:t>
            </a:r>
            <a:r>
              <a:rPr lang="en-GB" dirty="0">
                <a:solidFill>
                  <a:schemeClr val="bg1"/>
                </a:solidFill>
              </a:rPr>
              <a:t>, </a:t>
            </a:r>
            <a:r>
              <a:rPr lang="en-GB" dirty="0" smtClean="0">
                <a:solidFill>
                  <a:schemeClr val="bg1"/>
                </a:solidFill>
              </a:rPr>
              <a:t>Associate </a:t>
            </a:r>
            <a:r>
              <a:rPr lang="en-GB" dirty="0">
                <a:solidFill>
                  <a:schemeClr val="bg1"/>
                </a:solidFill>
              </a:rPr>
              <a:t>Director of Workforce &amp;</a:t>
            </a:r>
            <a:r>
              <a:rPr lang="en-GB" dirty="0" smtClean="0">
                <a:solidFill>
                  <a:schemeClr val="bg1"/>
                </a:solidFill>
              </a:rPr>
              <a:t> </a:t>
            </a:r>
            <a:r>
              <a:rPr lang="en-GB" dirty="0">
                <a:solidFill>
                  <a:schemeClr val="bg1"/>
                </a:solidFill>
              </a:rPr>
              <a:t>Information London, HEE</a:t>
            </a:r>
          </a:p>
          <a:p>
            <a:pPr marL="285750" indent="-285750">
              <a:buFont typeface="Arial" panose="020B0604020202020204" pitchFamily="34" charset="0"/>
              <a:buChar char="•"/>
            </a:pPr>
            <a:r>
              <a:rPr lang="en-GB" b="1" dirty="0">
                <a:solidFill>
                  <a:schemeClr val="bg1"/>
                </a:solidFill>
              </a:rPr>
              <a:t>Geetika Bansal</a:t>
            </a:r>
            <a:r>
              <a:rPr lang="en-GB" dirty="0">
                <a:solidFill>
                  <a:schemeClr val="bg1"/>
                </a:solidFill>
              </a:rPr>
              <a:t>, Senior Associate - Employment &amp; </a:t>
            </a:r>
            <a:r>
              <a:rPr lang="en-GB" dirty="0" smtClean="0">
                <a:solidFill>
                  <a:schemeClr val="bg1"/>
                </a:solidFill>
              </a:rPr>
              <a:t>Pensions, </a:t>
            </a:r>
            <a:r>
              <a:rPr lang="en-GB" dirty="0">
                <a:solidFill>
                  <a:schemeClr val="bg1"/>
                </a:solidFill>
              </a:rPr>
              <a:t>DAC </a:t>
            </a:r>
            <a:r>
              <a:rPr lang="en-GB" dirty="0" err="1">
                <a:solidFill>
                  <a:schemeClr val="bg1"/>
                </a:solidFill>
              </a:rPr>
              <a:t>Beachcroft</a:t>
            </a:r>
            <a:endParaRPr lang="en-GB" dirty="0">
              <a:solidFill>
                <a:schemeClr val="bg1"/>
              </a:solidFill>
            </a:endParaRPr>
          </a:p>
          <a:p>
            <a:pPr marL="285750" indent="-285750">
              <a:buFont typeface="Arial" panose="020B0604020202020204" pitchFamily="34" charset="0"/>
              <a:buChar char="•"/>
            </a:pPr>
            <a:r>
              <a:rPr lang="en-GB" b="1" dirty="0">
                <a:solidFill>
                  <a:schemeClr val="bg1"/>
                </a:solidFill>
              </a:rPr>
              <a:t>Jodie Sinclair</a:t>
            </a:r>
            <a:r>
              <a:rPr lang="en-GB" dirty="0">
                <a:solidFill>
                  <a:schemeClr val="bg1"/>
                </a:solidFill>
              </a:rPr>
              <a:t>, Partner, Bevan Brittan</a:t>
            </a:r>
          </a:p>
          <a:p>
            <a:pPr marL="285750" indent="-285750">
              <a:buFont typeface="Arial" panose="020B0604020202020204" pitchFamily="34" charset="0"/>
              <a:buChar char="•"/>
            </a:pPr>
            <a:r>
              <a:rPr lang="en-GB" b="1" dirty="0">
                <a:solidFill>
                  <a:schemeClr val="bg1"/>
                </a:solidFill>
              </a:rPr>
              <a:t>Julia Tybura</a:t>
            </a:r>
            <a:r>
              <a:rPr lang="en-GB" dirty="0">
                <a:solidFill>
                  <a:schemeClr val="bg1"/>
                </a:solidFill>
              </a:rPr>
              <a:t>, Managing Director, Zenon Consulting</a:t>
            </a:r>
          </a:p>
          <a:p>
            <a:pPr marL="285750" indent="-285750">
              <a:buFont typeface="Arial" panose="020B0604020202020204" pitchFamily="34" charset="0"/>
              <a:buChar char="•"/>
            </a:pPr>
            <a:r>
              <a:rPr lang="en-GB" b="1" dirty="0">
                <a:solidFill>
                  <a:schemeClr val="bg1"/>
                </a:solidFill>
              </a:rPr>
              <a:t>Victoria Watson</a:t>
            </a:r>
            <a:r>
              <a:rPr lang="en-GB" dirty="0">
                <a:solidFill>
                  <a:schemeClr val="bg1"/>
                </a:solidFill>
              </a:rPr>
              <a:t>, Partner, </a:t>
            </a:r>
            <a:r>
              <a:rPr lang="en-GB" dirty="0" err="1">
                <a:solidFill>
                  <a:schemeClr val="bg1"/>
                </a:solidFill>
              </a:rPr>
              <a:t>Capsticks</a:t>
            </a:r>
            <a:endParaRPr lang="en-GB" dirty="0">
              <a:solidFill>
                <a:schemeClr val="bg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243541" y="9592780"/>
            <a:ext cx="18764524" cy="1699626"/>
          </a:xfrm>
          <a:prstGeom prst="rect">
            <a:avLst/>
          </a:prstGeom>
          <a:solidFill>
            <a:srgbClr val="FF3392"/>
          </a:solidFill>
        </p:spPr>
      </p:sp>
      <p:pic>
        <p:nvPicPr>
          <p:cNvPr id="3" name="Picture 3"/>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3029050" y="3473163"/>
            <a:ext cx="3280541" cy="3280541"/>
          </a:xfrm>
          <a:prstGeom prst="rect">
            <a:avLst/>
          </a:prstGeom>
        </p:spPr>
      </p:pic>
      <p:pic>
        <p:nvPicPr>
          <p:cNvPr id="4" name="Picture 4"/>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7503730" y="3330004"/>
            <a:ext cx="3280541" cy="3280541"/>
          </a:xfrm>
          <a:prstGeom prst="rect">
            <a:avLst/>
          </a:prstGeom>
        </p:spPr>
      </p:pic>
      <p:pic>
        <p:nvPicPr>
          <p:cNvPr id="5" name="Picture 5"/>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11978409" y="3330004"/>
            <a:ext cx="3280541" cy="3280541"/>
          </a:xfrm>
          <a:prstGeom prst="rect">
            <a:avLst/>
          </a:prstGeom>
        </p:spPr>
      </p:pic>
      <p:pic>
        <p:nvPicPr>
          <p:cNvPr id="6" name="Picture 6"/>
          <p:cNvPicPr>
            <a:picLocks noChangeAspect="1"/>
          </p:cNvPicPr>
          <p:nvPr/>
        </p:nvPicPr>
        <p:blipFill>
          <a:blip r:embed="rId3"/>
          <a:srcRect/>
          <a:stretch>
            <a:fillRect/>
          </a:stretch>
        </p:blipFill>
        <p:spPr>
          <a:xfrm>
            <a:off x="4241048" y="4766533"/>
            <a:ext cx="856546" cy="693802"/>
          </a:xfrm>
          <a:prstGeom prst="rect">
            <a:avLst/>
          </a:prstGeom>
        </p:spPr>
      </p:pic>
      <p:pic>
        <p:nvPicPr>
          <p:cNvPr id="7" name="Picture 7"/>
          <p:cNvPicPr>
            <a:picLocks noChangeAspect="1"/>
          </p:cNvPicPr>
          <p:nvPr/>
        </p:nvPicPr>
        <p:blipFill>
          <a:blip r:embed="rId4"/>
          <a:srcRect/>
          <a:stretch>
            <a:fillRect/>
          </a:stretch>
        </p:blipFill>
        <p:spPr>
          <a:xfrm>
            <a:off x="8674657" y="4500931"/>
            <a:ext cx="938686" cy="938686"/>
          </a:xfrm>
          <a:prstGeom prst="rect">
            <a:avLst/>
          </a:prstGeom>
        </p:spPr>
      </p:pic>
      <p:pic>
        <p:nvPicPr>
          <p:cNvPr id="8" name="Picture 8"/>
          <p:cNvPicPr>
            <a:picLocks noChangeAspect="1"/>
          </p:cNvPicPr>
          <p:nvPr/>
        </p:nvPicPr>
        <p:blipFill>
          <a:blip r:embed="rId5"/>
          <a:srcRect/>
          <a:stretch>
            <a:fillRect/>
          </a:stretch>
        </p:blipFill>
        <p:spPr>
          <a:xfrm>
            <a:off x="12600937" y="4289841"/>
            <a:ext cx="2035484" cy="1360867"/>
          </a:xfrm>
          <a:prstGeom prst="rect">
            <a:avLst/>
          </a:prstGeom>
        </p:spPr>
      </p:pic>
      <p:sp>
        <p:nvSpPr>
          <p:cNvPr id="9" name="TextBox 9"/>
          <p:cNvSpPr txBox="1"/>
          <p:nvPr/>
        </p:nvSpPr>
        <p:spPr>
          <a:xfrm>
            <a:off x="3849186" y="1507778"/>
            <a:ext cx="10589629" cy="728663"/>
          </a:xfrm>
          <a:prstGeom prst="rect">
            <a:avLst/>
          </a:prstGeom>
        </p:spPr>
        <p:txBody>
          <a:bodyPr lIns="0" tIns="0" rIns="0" bIns="0" rtlCol="0" anchor="t">
            <a:spAutoFit/>
          </a:bodyPr>
          <a:lstStyle/>
          <a:p>
            <a:pPr algn="ctr">
              <a:lnSpc>
                <a:spcPts val="5906"/>
              </a:lnSpc>
            </a:pPr>
            <a:r>
              <a:rPr lang="en-US" sz="4218" spc="42">
                <a:solidFill>
                  <a:srgbClr val="FF3392"/>
                </a:solidFill>
                <a:latin typeface="Norwester"/>
              </a:rPr>
              <a:t>Online Channels</a:t>
            </a:r>
          </a:p>
        </p:txBody>
      </p:sp>
      <p:grpSp>
        <p:nvGrpSpPr>
          <p:cNvPr id="10" name="Group 10"/>
          <p:cNvGrpSpPr/>
          <p:nvPr/>
        </p:nvGrpSpPr>
        <p:grpSpPr>
          <a:xfrm>
            <a:off x="7503730" y="7374107"/>
            <a:ext cx="3346849" cy="835477"/>
            <a:chOff x="0" y="0"/>
            <a:chExt cx="4462466" cy="1113969"/>
          </a:xfrm>
        </p:grpSpPr>
        <p:sp>
          <p:nvSpPr>
            <p:cNvPr id="11" name="TextBox 11"/>
            <p:cNvSpPr txBox="1"/>
            <p:nvPr/>
          </p:nvSpPr>
          <p:spPr>
            <a:xfrm>
              <a:off x="0" y="-38100"/>
              <a:ext cx="4462466" cy="466725"/>
            </a:xfrm>
            <a:prstGeom prst="rect">
              <a:avLst/>
            </a:prstGeom>
          </p:spPr>
          <p:txBody>
            <a:bodyPr lIns="0" tIns="0" rIns="0" bIns="0" rtlCol="0" anchor="t">
              <a:spAutoFit/>
            </a:bodyPr>
            <a:lstStyle/>
            <a:p>
              <a:pPr algn="ctr">
                <a:lnSpc>
                  <a:spcPts val="2953"/>
                </a:lnSpc>
              </a:pPr>
              <a:r>
                <a:rPr lang="en-US" sz="2109" spc="105">
                  <a:solidFill>
                    <a:srgbClr val="D32085"/>
                  </a:solidFill>
                  <a:latin typeface="Nunito Sans Bold"/>
                </a:rPr>
                <a:t>FACEBOOK</a:t>
              </a:r>
            </a:p>
          </p:txBody>
        </p:sp>
        <p:sp>
          <p:nvSpPr>
            <p:cNvPr id="12" name="TextBox 12"/>
            <p:cNvSpPr txBox="1"/>
            <p:nvPr/>
          </p:nvSpPr>
          <p:spPr>
            <a:xfrm>
              <a:off x="118025" y="640100"/>
              <a:ext cx="4226416" cy="473869"/>
            </a:xfrm>
            <a:prstGeom prst="rect">
              <a:avLst/>
            </a:prstGeom>
          </p:spPr>
          <p:txBody>
            <a:bodyPr lIns="0" tIns="0" rIns="0" bIns="0" rtlCol="0" anchor="t">
              <a:spAutoFit/>
            </a:bodyPr>
            <a:lstStyle/>
            <a:p>
              <a:pPr algn="ctr">
                <a:lnSpc>
                  <a:spcPts val="3051"/>
                </a:lnSpc>
              </a:pPr>
              <a:r>
                <a:rPr lang="en-US" sz="2179" dirty="0" smtClean="0">
                  <a:solidFill>
                    <a:srgbClr val="D32085"/>
                  </a:solidFill>
                  <a:latin typeface="Gidole"/>
                </a:rPr>
                <a:t>@</a:t>
              </a:r>
              <a:r>
                <a:rPr lang="en-US" sz="2179" dirty="0" err="1" smtClean="0">
                  <a:solidFill>
                    <a:srgbClr val="D32085"/>
                  </a:solidFill>
                  <a:latin typeface="Gidole"/>
                </a:rPr>
                <a:t>HPMA_London_Academy</a:t>
              </a:r>
              <a:endParaRPr lang="en-US" sz="2179" dirty="0">
                <a:solidFill>
                  <a:srgbClr val="D32085"/>
                </a:solidFill>
                <a:latin typeface="Gidole"/>
              </a:endParaRPr>
            </a:p>
          </p:txBody>
        </p:sp>
      </p:grpSp>
      <p:grpSp>
        <p:nvGrpSpPr>
          <p:cNvPr id="13" name="Group 13"/>
          <p:cNvGrpSpPr/>
          <p:nvPr/>
        </p:nvGrpSpPr>
        <p:grpSpPr>
          <a:xfrm>
            <a:off x="3142782" y="7374107"/>
            <a:ext cx="3346849" cy="835477"/>
            <a:chOff x="0" y="0"/>
            <a:chExt cx="4462466" cy="1113969"/>
          </a:xfrm>
        </p:grpSpPr>
        <p:sp>
          <p:nvSpPr>
            <p:cNvPr id="14" name="TextBox 14"/>
            <p:cNvSpPr txBox="1"/>
            <p:nvPr/>
          </p:nvSpPr>
          <p:spPr>
            <a:xfrm>
              <a:off x="0" y="-38100"/>
              <a:ext cx="4462466" cy="466725"/>
            </a:xfrm>
            <a:prstGeom prst="rect">
              <a:avLst/>
            </a:prstGeom>
          </p:spPr>
          <p:txBody>
            <a:bodyPr lIns="0" tIns="0" rIns="0" bIns="0" rtlCol="0" anchor="t">
              <a:spAutoFit/>
            </a:bodyPr>
            <a:lstStyle/>
            <a:p>
              <a:pPr algn="ctr">
                <a:lnSpc>
                  <a:spcPts val="2953"/>
                </a:lnSpc>
              </a:pPr>
              <a:r>
                <a:rPr lang="en-US" sz="2109" spc="105">
                  <a:solidFill>
                    <a:srgbClr val="D32085"/>
                  </a:solidFill>
                  <a:latin typeface="Nunito Sans Bold"/>
                </a:rPr>
                <a:t>TWITTER</a:t>
              </a:r>
            </a:p>
          </p:txBody>
        </p:sp>
        <p:sp>
          <p:nvSpPr>
            <p:cNvPr id="15" name="TextBox 15"/>
            <p:cNvSpPr txBox="1"/>
            <p:nvPr/>
          </p:nvSpPr>
          <p:spPr>
            <a:xfrm>
              <a:off x="118025" y="640100"/>
              <a:ext cx="4226416" cy="473869"/>
            </a:xfrm>
            <a:prstGeom prst="rect">
              <a:avLst/>
            </a:prstGeom>
          </p:spPr>
          <p:txBody>
            <a:bodyPr lIns="0" tIns="0" rIns="0" bIns="0" rtlCol="0" anchor="t">
              <a:spAutoFit/>
            </a:bodyPr>
            <a:lstStyle/>
            <a:p>
              <a:pPr algn="ctr">
                <a:lnSpc>
                  <a:spcPts val="3051"/>
                </a:lnSpc>
              </a:pPr>
              <a:r>
                <a:rPr lang="en-US" sz="2179">
                  <a:solidFill>
                    <a:srgbClr val="D32085"/>
                  </a:solidFill>
                  <a:latin typeface="Gidole"/>
                </a:rPr>
                <a:t>@HPMA_LondonAcademy</a:t>
              </a:r>
            </a:p>
          </p:txBody>
        </p:sp>
      </p:grpSp>
      <p:grpSp>
        <p:nvGrpSpPr>
          <p:cNvPr id="16" name="Group 16"/>
          <p:cNvGrpSpPr/>
          <p:nvPr/>
        </p:nvGrpSpPr>
        <p:grpSpPr>
          <a:xfrm>
            <a:off x="11978409" y="7374107"/>
            <a:ext cx="3346849" cy="835477"/>
            <a:chOff x="0" y="0"/>
            <a:chExt cx="4462466" cy="1113969"/>
          </a:xfrm>
        </p:grpSpPr>
        <p:sp>
          <p:nvSpPr>
            <p:cNvPr id="17" name="TextBox 17"/>
            <p:cNvSpPr txBox="1"/>
            <p:nvPr/>
          </p:nvSpPr>
          <p:spPr>
            <a:xfrm>
              <a:off x="0" y="-38100"/>
              <a:ext cx="4462466" cy="466725"/>
            </a:xfrm>
            <a:prstGeom prst="rect">
              <a:avLst/>
            </a:prstGeom>
          </p:spPr>
          <p:txBody>
            <a:bodyPr lIns="0" tIns="0" rIns="0" bIns="0" rtlCol="0" anchor="t">
              <a:spAutoFit/>
            </a:bodyPr>
            <a:lstStyle/>
            <a:p>
              <a:pPr algn="ctr">
                <a:lnSpc>
                  <a:spcPts val="2953"/>
                </a:lnSpc>
              </a:pPr>
              <a:r>
                <a:rPr lang="en-US" sz="2109" spc="105">
                  <a:solidFill>
                    <a:srgbClr val="D32085"/>
                  </a:solidFill>
                  <a:latin typeface="Nunito Sans Bold"/>
                </a:rPr>
                <a:t>WEBSITE</a:t>
              </a:r>
            </a:p>
          </p:txBody>
        </p:sp>
        <p:sp>
          <p:nvSpPr>
            <p:cNvPr id="18" name="TextBox 18"/>
            <p:cNvSpPr txBox="1"/>
            <p:nvPr/>
          </p:nvSpPr>
          <p:spPr>
            <a:xfrm>
              <a:off x="118025" y="640100"/>
              <a:ext cx="4226416" cy="473869"/>
            </a:xfrm>
            <a:prstGeom prst="rect">
              <a:avLst/>
            </a:prstGeom>
          </p:spPr>
          <p:txBody>
            <a:bodyPr lIns="0" tIns="0" rIns="0" bIns="0" rtlCol="0" anchor="t">
              <a:spAutoFit/>
            </a:bodyPr>
            <a:lstStyle/>
            <a:p>
              <a:pPr algn="ctr">
                <a:lnSpc>
                  <a:spcPts val="3051"/>
                </a:lnSpc>
              </a:pPr>
              <a:r>
                <a:rPr lang="en-US" sz="2179">
                  <a:solidFill>
                    <a:srgbClr val="D32085"/>
                  </a:solidFill>
                  <a:latin typeface="Gidole"/>
                </a:rPr>
                <a:t>www.hpma.org.uk</a:t>
              </a: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A6A6A6"/>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rot="5400000">
            <a:off x="-2830269" y="4306674"/>
            <a:ext cx="9448800" cy="9448800"/>
          </a:xfrm>
          <a:prstGeom prst="rect">
            <a:avLst/>
          </a:prstGeom>
        </p:spPr>
      </p:pic>
      <p:pic>
        <p:nvPicPr>
          <p:cNvPr id="3" name="Picture 3"/>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rot="-5400000">
            <a:off x="14166235" y="-1743737"/>
            <a:ext cx="5544873" cy="5544873"/>
          </a:xfrm>
          <a:prstGeom prst="rect">
            <a:avLst/>
          </a:prstGeom>
        </p:spPr>
      </p:pic>
      <p:grpSp>
        <p:nvGrpSpPr>
          <p:cNvPr id="4" name="Group 4"/>
          <p:cNvGrpSpPr/>
          <p:nvPr/>
        </p:nvGrpSpPr>
        <p:grpSpPr>
          <a:xfrm>
            <a:off x="9377069" y="2551543"/>
            <a:ext cx="6820358" cy="7464403"/>
            <a:chOff x="-4726" y="-1835475"/>
            <a:chExt cx="9093811" cy="9952537"/>
          </a:xfrm>
        </p:grpSpPr>
        <p:sp>
          <p:nvSpPr>
            <p:cNvPr id="5" name="TextBox 5"/>
            <p:cNvSpPr txBox="1"/>
            <p:nvPr/>
          </p:nvSpPr>
          <p:spPr>
            <a:xfrm>
              <a:off x="-4726" y="-1835475"/>
              <a:ext cx="9093811" cy="1151335"/>
            </a:xfrm>
            <a:prstGeom prst="rect">
              <a:avLst/>
            </a:prstGeom>
          </p:spPr>
          <p:txBody>
            <a:bodyPr lIns="0" tIns="0" rIns="0" bIns="0" rtlCol="0" anchor="t">
              <a:spAutoFit/>
            </a:bodyPr>
            <a:lstStyle/>
            <a:p>
              <a:pPr algn="l">
                <a:lnSpc>
                  <a:spcPts val="7284"/>
                </a:lnSpc>
              </a:pPr>
              <a:r>
                <a:rPr lang="en-US" sz="5203" dirty="0">
                  <a:solidFill>
                    <a:srgbClr val="FFF4FB"/>
                  </a:solidFill>
                  <a:latin typeface="Norwester"/>
                </a:rPr>
                <a:t>CRAIG DE SOUSA</a:t>
              </a:r>
            </a:p>
          </p:txBody>
        </p:sp>
        <p:sp>
          <p:nvSpPr>
            <p:cNvPr id="6" name="TextBox 6"/>
            <p:cNvSpPr txBox="1"/>
            <p:nvPr/>
          </p:nvSpPr>
          <p:spPr>
            <a:xfrm>
              <a:off x="-4726" y="-664952"/>
              <a:ext cx="7722059" cy="622697"/>
            </a:xfrm>
            <a:prstGeom prst="rect">
              <a:avLst/>
            </a:prstGeom>
          </p:spPr>
          <p:txBody>
            <a:bodyPr lIns="0" tIns="0" rIns="0" bIns="0" rtlCol="0" anchor="t">
              <a:spAutoFit/>
            </a:bodyPr>
            <a:lstStyle/>
            <a:p>
              <a:pPr algn="l">
                <a:lnSpc>
                  <a:spcPts val="3937"/>
                </a:lnSpc>
              </a:pPr>
              <a:r>
                <a:rPr lang="en-US" sz="2812" spc="140" dirty="0">
                  <a:solidFill>
                    <a:srgbClr val="FFF4FB"/>
                  </a:solidFill>
                  <a:latin typeface="League Spartan"/>
                </a:rPr>
                <a:t>VICE PRESIDENT 2020 -</a:t>
              </a:r>
            </a:p>
          </p:txBody>
        </p:sp>
        <p:sp>
          <p:nvSpPr>
            <p:cNvPr id="7" name="TextBox 7"/>
            <p:cNvSpPr txBox="1"/>
            <p:nvPr/>
          </p:nvSpPr>
          <p:spPr>
            <a:xfrm>
              <a:off x="-4726" y="-8239"/>
              <a:ext cx="6682042" cy="8125301"/>
            </a:xfrm>
            <a:prstGeom prst="rect">
              <a:avLst/>
            </a:prstGeom>
          </p:spPr>
          <p:txBody>
            <a:bodyPr wrap="square" lIns="0" tIns="0" rIns="0" bIns="0" rtlCol="0" anchor="t">
              <a:spAutoFit/>
            </a:bodyPr>
            <a:lstStyle/>
            <a:p>
              <a:r>
                <a:rPr lang="en-GB" sz="2200" dirty="0">
                  <a:solidFill>
                    <a:schemeClr val="bg1"/>
                  </a:solidFill>
                  <a:latin typeface="Nunito" panose="020B0604020202020204" charset="0"/>
                </a:rPr>
                <a:t>The Academy has achieved a great deal over the last year and that is testament to the hard work of the team running the day to day operations but also to those that kindly volunteer their time and support to developing our unique and well regarded offering. </a:t>
              </a:r>
            </a:p>
            <a:p>
              <a:r>
                <a:rPr lang="en-GB" sz="2200" dirty="0">
                  <a:solidFill>
                    <a:schemeClr val="bg1"/>
                  </a:solidFill>
                  <a:latin typeface="Nunito" panose="020B0604020202020204" charset="0"/>
                </a:rPr>
                <a:t> </a:t>
              </a:r>
            </a:p>
            <a:p>
              <a:r>
                <a:rPr lang="en-GB" sz="2200" dirty="0">
                  <a:solidFill>
                    <a:schemeClr val="bg1"/>
                  </a:solidFill>
                  <a:latin typeface="Nunito" panose="020B0604020202020204" charset="0"/>
                </a:rPr>
                <a:t>Looking forward to 2020/21, there are a number of challenges to work our way through with COVID-19, but this will give us the opportunity to test and try new things and build on our great achievements. In the coming year we will look at how we do more of what we’re good at and seek to expand our offering to more organisations in the capital and south east</a:t>
              </a:r>
              <a:r>
                <a:rPr lang="en-GB" i="1" dirty="0"/>
                <a:t>.</a:t>
              </a:r>
              <a:endParaRPr lang="en-GB" sz="2400" dirty="0"/>
            </a:p>
          </p:txBody>
        </p:sp>
      </p:grpSp>
      <p:pic>
        <p:nvPicPr>
          <p:cNvPr id="8" name="Picture 8"/>
          <p:cNvPicPr>
            <a:picLocks noChangeAspect="1"/>
          </p:cNvPicPr>
          <p:nvPr/>
        </p:nvPicPr>
        <p:blipFill>
          <a:blip r:embed="rId4"/>
          <a:srcRect/>
          <a:stretch>
            <a:fillRect/>
          </a:stretch>
        </p:blipFill>
        <p:spPr>
          <a:xfrm>
            <a:off x="14479287" y="4421900"/>
            <a:ext cx="3568036" cy="3568036"/>
          </a:xfrm>
          <a:prstGeom prst="rect">
            <a:avLst/>
          </a:prstGeom>
        </p:spPr>
      </p:pic>
      <p:pic>
        <p:nvPicPr>
          <p:cNvPr id="9" name="Picture 9"/>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6288106" y="2347808"/>
            <a:ext cx="2417960" cy="3510263"/>
          </a:xfrm>
          <a:prstGeom prst="rect">
            <a:avLst/>
          </a:prstGeom>
        </p:spPr>
      </p:pic>
      <p:grpSp>
        <p:nvGrpSpPr>
          <p:cNvPr id="10" name="Group 10"/>
          <p:cNvGrpSpPr/>
          <p:nvPr/>
        </p:nvGrpSpPr>
        <p:grpSpPr>
          <a:xfrm>
            <a:off x="1451250" y="829547"/>
            <a:ext cx="6820358" cy="7400265"/>
            <a:chOff x="0" y="-95250"/>
            <a:chExt cx="9093811" cy="9867018"/>
          </a:xfrm>
        </p:grpSpPr>
        <p:sp>
          <p:nvSpPr>
            <p:cNvPr id="11" name="TextBox 11"/>
            <p:cNvSpPr txBox="1"/>
            <p:nvPr/>
          </p:nvSpPr>
          <p:spPr>
            <a:xfrm>
              <a:off x="0" y="-95250"/>
              <a:ext cx="9093811" cy="1151334"/>
            </a:xfrm>
            <a:prstGeom prst="rect">
              <a:avLst/>
            </a:prstGeom>
          </p:spPr>
          <p:txBody>
            <a:bodyPr lIns="0" tIns="0" rIns="0" bIns="0" rtlCol="0" anchor="t">
              <a:spAutoFit/>
            </a:bodyPr>
            <a:lstStyle/>
            <a:p>
              <a:pPr algn="l">
                <a:lnSpc>
                  <a:spcPts val="7284"/>
                </a:lnSpc>
              </a:pPr>
              <a:r>
                <a:rPr lang="en-US" sz="5203">
                  <a:solidFill>
                    <a:srgbClr val="FFF4FB"/>
                  </a:solidFill>
                  <a:latin typeface="Norwester"/>
                </a:rPr>
                <a:t>JANET LYNCH</a:t>
              </a:r>
            </a:p>
          </p:txBody>
        </p:sp>
        <p:sp>
          <p:nvSpPr>
            <p:cNvPr id="12" name="TextBox 12"/>
            <p:cNvSpPr txBox="1"/>
            <p:nvPr/>
          </p:nvSpPr>
          <p:spPr>
            <a:xfrm>
              <a:off x="0" y="1306401"/>
              <a:ext cx="7722059" cy="622697"/>
            </a:xfrm>
            <a:prstGeom prst="rect">
              <a:avLst/>
            </a:prstGeom>
          </p:spPr>
          <p:txBody>
            <a:bodyPr lIns="0" tIns="0" rIns="0" bIns="0" rtlCol="0" anchor="t">
              <a:spAutoFit/>
            </a:bodyPr>
            <a:lstStyle/>
            <a:p>
              <a:pPr algn="l">
                <a:lnSpc>
                  <a:spcPts val="3937"/>
                </a:lnSpc>
              </a:pPr>
              <a:r>
                <a:rPr lang="en-US" sz="2812" spc="140">
                  <a:solidFill>
                    <a:srgbClr val="FFF4FB"/>
                  </a:solidFill>
                  <a:latin typeface="League Spartan"/>
                </a:rPr>
                <a:t>VICE PRESIDENT 2019-2020</a:t>
              </a:r>
            </a:p>
          </p:txBody>
        </p:sp>
        <p:sp>
          <p:nvSpPr>
            <p:cNvPr id="13" name="TextBox 13"/>
            <p:cNvSpPr txBox="1"/>
            <p:nvPr/>
          </p:nvSpPr>
          <p:spPr>
            <a:xfrm>
              <a:off x="1" y="2350935"/>
              <a:ext cx="6263792" cy="7420833"/>
            </a:xfrm>
            <a:prstGeom prst="rect">
              <a:avLst/>
            </a:prstGeom>
          </p:spPr>
          <p:txBody>
            <a:bodyPr wrap="square" lIns="0" tIns="0" rIns="0" bIns="0" rtlCol="0" anchor="t">
              <a:spAutoFit/>
            </a:bodyPr>
            <a:lstStyle/>
            <a:p>
              <a:pPr marL="179934" lvl="1">
                <a:lnSpc>
                  <a:spcPts val="3051"/>
                </a:lnSpc>
              </a:pPr>
              <a:r>
                <a:rPr lang="en-GB" sz="2200" dirty="0">
                  <a:solidFill>
                    <a:schemeClr val="bg1"/>
                  </a:solidFill>
                </a:rPr>
                <a:t>The last year has seen continued growth and development for the London Academy, and it's been a privilege to be VP during such a positive period. The programmes delivered have been accessed and valued by huge numbers of workforce professionals, and have supported their careers and personal/ professional development. I've now stepped down a year after retiring from the NHS, and have been immensely proud of everything we've achieved, driven by Rachael, Diana and the Academy Board</a:t>
              </a:r>
              <a:r>
                <a:rPr lang="en-US" sz="2200" dirty="0" smtClean="0">
                  <a:solidFill>
                    <a:schemeClr val="bg1"/>
                  </a:solidFill>
                  <a:latin typeface="Gidole"/>
                </a:rPr>
                <a:t>.</a:t>
              </a:r>
              <a:endParaRPr lang="en-US" sz="2200" dirty="0">
                <a:solidFill>
                  <a:schemeClr val="bg1"/>
                </a:solidFill>
                <a:latin typeface="Gidole"/>
              </a:endParaRPr>
            </a:p>
          </p:txBody>
        </p:sp>
      </p:gr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746493" y="-7259377"/>
            <a:ext cx="10473125" cy="8871353"/>
            <a:chOff x="0" y="0"/>
            <a:chExt cx="2374900" cy="2011680"/>
          </a:xfrm>
        </p:grpSpPr>
        <p:sp>
          <p:nvSpPr>
            <p:cNvPr id="3" name="Freeform 3"/>
            <p:cNvSpPr/>
            <p:nvPr/>
          </p:nvSpPr>
          <p:spPr>
            <a:xfrm>
              <a:off x="-2540" y="-2540"/>
              <a:ext cx="2377441" cy="2009140"/>
            </a:xfrm>
            <a:custGeom>
              <a:avLst/>
              <a:gdLst/>
              <a:ahLst/>
              <a:cxnLst/>
              <a:rect l="l" t="t" r="r" b="b"/>
              <a:pathLst>
                <a:path w="2377441" h="2009140">
                  <a:moveTo>
                    <a:pt x="2376170" y="1778000"/>
                  </a:moveTo>
                  <a:cubicBezTo>
                    <a:pt x="2374900" y="1276350"/>
                    <a:pt x="2359660" y="598170"/>
                    <a:pt x="2359660" y="97790"/>
                  </a:cubicBezTo>
                  <a:cubicBezTo>
                    <a:pt x="2359660" y="90170"/>
                    <a:pt x="2360930" y="82550"/>
                    <a:pt x="2360930" y="76200"/>
                  </a:cubicBezTo>
                  <a:cubicBezTo>
                    <a:pt x="2359660" y="74930"/>
                    <a:pt x="2358390" y="74930"/>
                    <a:pt x="2357120" y="73660"/>
                  </a:cubicBezTo>
                  <a:cubicBezTo>
                    <a:pt x="2357120" y="73660"/>
                    <a:pt x="2355850" y="74930"/>
                    <a:pt x="2355850" y="76200"/>
                  </a:cubicBezTo>
                  <a:cubicBezTo>
                    <a:pt x="2353310" y="82550"/>
                    <a:pt x="2348230" y="82550"/>
                    <a:pt x="2343150" y="82550"/>
                  </a:cubicBezTo>
                  <a:cubicBezTo>
                    <a:pt x="2336800" y="81280"/>
                    <a:pt x="2330450" y="74930"/>
                    <a:pt x="2322830" y="77470"/>
                  </a:cubicBezTo>
                  <a:cubicBezTo>
                    <a:pt x="2320290" y="78740"/>
                    <a:pt x="2315210" y="76200"/>
                    <a:pt x="2313940" y="73660"/>
                  </a:cubicBezTo>
                  <a:cubicBezTo>
                    <a:pt x="2310130" y="68580"/>
                    <a:pt x="2305050" y="68580"/>
                    <a:pt x="2299970" y="71120"/>
                  </a:cubicBezTo>
                  <a:cubicBezTo>
                    <a:pt x="2297430" y="72390"/>
                    <a:pt x="2294890" y="71120"/>
                    <a:pt x="2292350" y="71120"/>
                  </a:cubicBezTo>
                  <a:cubicBezTo>
                    <a:pt x="2288540" y="71120"/>
                    <a:pt x="2283460" y="69850"/>
                    <a:pt x="2279650" y="68580"/>
                  </a:cubicBezTo>
                  <a:cubicBezTo>
                    <a:pt x="2278380" y="68580"/>
                    <a:pt x="2275840" y="67310"/>
                    <a:pt x="2274570" y="67310"/>
                  </a:cubicBezTo>
                  <a:cubicBezTo>
                    <a:pt x="2270760" y="66040"/>
                    <a:pt x="2266950" y="62230"/>
                    <a:pt x="2263140" y="67310"/>
                  </a:cubicBezTo>
                  <a:cubicBezTo>
                    <a:pt x="2263140" y="67310"/>
                    <a:pt x="2260600" y="67310"/>
                    <a:pt x="2259330" y="66040"/>
                  </a:cubicBezTo>
                  <a:cubicBezTo>
                    <a:pt x="2258060" y="63500"/>
                    <a:pt x="2256790" y="59690"/>
                    <a:pt x="2255520" y="57150"/>
                  </a:cubicBezTo>
                  <a:cubicBezTo>
                    <a:pt x="2252980" y="53340"/>
                    <a:pt x="2252980" y="46990"/>
                    <a:pt x="2249170" y="44450"/>
                  </a:cubicBezTo>
                  <a:cubicBezTo>
                    <a:pt x="2246630" y="43180"/>
                    <a:pt x="2245360" y="41910"/>
                    <a:pt x="2244090" y="39370"/>
                  </a:cubicBezTo>
                  <a:cubicBezTo>
                    <a:pt x="2244090" y="38100"/>
                    <a:pt x="2241550" y="36830"/>
                    <a:pt x="2241550" y="35560"/>
                  </a:cubicBezTo>
                  <a:lnTo>
                    <a:pt x="2237740" y="31750"/>
                  </a:lnTo>
                  <a:cubicBezTo>
                    <a:pt x="2236470" y="29210"/>
                    <a:pt x="2235200" y="25400"/>
                    <a:pt x="2232660" y="24130"/>
                  </a:cubicBezTo>
                  <a:cubicBezTo>
                    <a:pt x="2227580" y="20320"/>
                    <a:pt x="2226310" y="15240"/>
                    <a:pt x="2228850" y="8890"/>
                  </a:cubicBezTo>
                  <a:cubicBezTo>
                    <a:pt x="2225040" y="7620"/>
                    <a:pt x="2222500" y="5080"/>
                    <a:pt x="2218690" y="5080"/>
                  </a:cubicBezTo>
                  <a:cubicBezTo>
                    <a:pt x="2203450" y="6350"/>
                    <a:pt x="2186940" y="8890"/>
                    <a:pt x="2171700" y="10160"/>
                  </a:cubicBezTo>
                  <a:cubicBezTo>
                    <a:pt x="2169160" y="10160"/>
                    <a:pt x="2165350" y="11430"/>
                    <a:pt x="2164080" y="12700"/>
                  </a:cubicBezTo>
                  <a:cubicBezTo>
                    <a:pt x="2153920" y="19050"/>
                    <a:pt x="2143760" y="13970"/>
                    <a:pt x="2133600" y="12700"/>
                  </a:cubicBezTo>
                  <a:cubicBezTo>
                    <a:pt x="2125980" y="12700"/>
                    <a:pt x="2118360" y="8890"/>
                    <a:pt x="2110740" y="7620"/>
                  </a:cubicBezTo>
                  <a:cubicBezTo>
                    <a:pt x="2101850" y="6350"/>
                    <a:pt x="2094230" y="7620"/>
                    <a:pt x="2085340" y="6350"/>
                  </a:cubicBezTo>
                  <a:cubicBezTo>
                    <a:pt x="2084070" y="6350"/>
                    <a:pt x="2082800" y="5080"/>
                    <a:pt x="2081530" y="3810"/>
                  </a:cubicBezTo>
                  <a:cubicBezTo>
                    <a:pt x="2078990" y="0"/>
                    <a:pt x="2073910" y="1270"/>
                    <a:pt x="2071370" y="2540"/>
                  </a:cubicBezTo>
                  <a:cubicBezTo>
                    <a:pt x="2067560" y="5080"/>
                    <a:pt x="2066290" y="8890"/>
                    <a:pt x="2063750" y="12700"/>
                  </a:cubicBezTo>
                  <a:cubicBezTo>
                    <a:pt x="2057400" y="13970"/>
                    <a:pt x="2048510" y="15240"/>
                    <a:pt x="2042160" y="19050"/>
                  </a:cubicBezTo>
                  <a:cubicBezTo>
                    <a:pt x="2037080" y="21590"/>
                    <a:pt x="2034540" y="22860"/>
                    <a:pt x="2030730" y="20320"/>
                  </a:cubicBezTo>
                  <a:lnTo>
                    <a:pt x="2029460" y="21590"/>
                  </a:lnTo>
                  <a:cubicBezTo>
                    <a:pt x="2032000" y="24130"/>
                    <a:pt x="2033270" y="27940"/>
                    <a:pt x="2035810" y="30480"/>
                  </a:cubicBezTo>
                  <a:cubicBezTo>
                    <a:pt x="2032000" y="31750"/>
                    <a:pt x="2026920" y="34290"/>
                    <a:pt x="2024380" y="33020"/>
                  </a:cubicBezTo>
                  <a:cubicBezTo>
                    <a:pt x="2018030" y="31750"/>
                    <a:pt x="2015490" y="34290"/>
                    <a:pt x="2010410" y="36830"/>
                  </a:cubicBezTo>
                  <a:cubicBezTo>
                    <a:pt x="2005330" y="40640"/>
                    <a:pt x="1998980" y="43180"/>
                    <a:pt x="1993900" y="45720"/>
                  </a:cubicBezTo>
                  <a:cubicBezTo>
                    <a:pt x="1992630" y="45720"/>
                    <a:pt x="1991360" y="45720"/>
                    <a:pt x="1990090" y="44450"/>
                  </a:cubicBezTo>
                  <a:cubicBezTo>
                    <a:pt x="1988820" y="44450"/>
                    <a:pt x="1987550" y="43180"/>
                    <a:pt x="1987550" y="43180"/>
                  </a:cubicBezTo>
                  <a:cubicBezTo>
                    <a:pt x="1981200" y="45720"/>
                    <a:pt x="1974850" y="48260"/>
                    <a:pt x="1968500" y="45720"/>
                  </a:cubicBezTo>
                  <a:cubicBezTo>
                    <a:pt x="1967230" y="45720"/>
                    <a:pt x="1967230" y="46990"/>
                    <a:pt x="1965960" y="46990"/>
                  </a:cubicBezTo>
                  <a:cubicBezTo>
                    <a:pt x="1958340" y="49530"/>
                    <a:pt x="1953260" y="58420"/>
                    <a:pt x="1943100" y="58420"/>
                  </a:cubicBezTo>
                  <a:cubicBezTo>
                    <a:pt x="1935480" y="58420"/>
                    <a:pt x="1927860" y="64770"/>
                    <a:pt x="1920240" y="64770"/>
                  </a:cubicBezTo>
                  <a:cubicBezTo>
                    <a:pt x="1911350" y="66040"/>
                    <a:pt x="1903730" y="68580"/>
                    <a:pt x="1896110" y="72390"/>
                  </a:cubicBezTo>
                  <a:cubicBezTo>
                    <a:pt x="1893570" y="73660"/>
                    <a:pt x="1891030" y="73660"/>
                    <a:pt x="1889760" y="73660"/>
                  </a:cubicBezTo>
                  <a:cubicBezTo>
                    <a:pt x="1883410" y="71120"/>
                    <a:pt x="1879600" y="74930"/>
                    <a:pt x="1877060" y="78740"/>
                  </a:cubicBezTo>
                  <a:cubicBezTo>
                    <a:pt x="1870710" y="87630"/>
                    <a:pt x="1860550" y="90170"/>
                    <a:pt x="1851660" y="92710"/>
                  </a:cubicBezTo>
                  <a:cubicBezTo>
                    <a:pt x="1840230" y="95250"/>
                    <a:pt x="1828800" y="96520"/>
                    <a:pt x="1817370" y="97790"/>
                  </a:cubicBezTo>
                  <a:cubicBezTo>
                    <a:pt x="1816100" y="97790"/>
                    <a:pt x="1814830" y="101600"/>
                    <a:pt x="1812290" y="102870"/>
                  </a:cubicBezTo>
                  <a:cubicBezTo>
                    <a:pt x="1811020" y="102870"/>
                    <a:pt x="1809750" y="101600"/>
                    <a:pt x="1809750" y="101600"/>
                  </a:cubicBezTo>
                  <a:cubicBezTo>
                    <a:pt x="1803400" y="109220"/>
                    <a:pt x="1799590" y="120650"/>
                    <a:pt x="1786890" y="119380"/>
                  </a:cubicBezTo>
                  <a:lnTo>
                    <a:pt x="1785620" y="119380"/>
                  </a:lnTo>
                  <a:cubicBezTo>
                    <a:pt x="1775460" y="125730"/>
                    <a:pt x="1765300" y="123190"/>
                    <a:pt x="1756410" y="120650"/>
                  </a:cubicBezTo>
                  <a:cubicBezTo>
                    <a:pt x="1753870" y="120650"/>
                    <a:pt x="1750060" y="118110"/>
                    <a:pt x="1748790" y="115570"/>
                  </a:cubicBezTo>
                  <a:cubicBezTo>
                    <a:pt x="1744980" y="107950"/>
                    <a:pt x="1734820" y="105410"/>
                    <a:pt x="1727200" y="107950"/>
                  </a:cubicBezTo>
                  <a:cubicBezTo>
                    <a:pt x="1720850" y="110490"/>
                    <a:pt x="1714500" y="111760"/>
                    <a:pt x="1708150" y="114300"/>
                  </a:cubicBezTo>
                  <a:cubicBezTo>
                    <a:pt x="1697990" y="116840"/>
                    <a:pt x="1689100" y="118110"/>
                    <a:pt x="1678940" y="113030"/>
                  </a:cubicBezTo>
                  <a:cubicBezTo>
                    <a:pt x="1668780" y="107950"/>
                    <a:pt x="1661160" y="111760"/>
                    <a:pt x="1656080" y="123190"/>
                  </a:cubicBezTo>
                  <a:cubicBezTo>
                    <a:pt x="1652270" y="130810"/>
                    <a:pt x="1642109" y="132080"/>
                    <a:pt x="1635759" y="125730"/>
                  </a:cubicBezTo>
                  <a:cubicBezTo>
                    <a:pt x="1631949" y="121920"/>
                    <a:pt x="1629409" y="123190"/>
                    <a:pt x="1625599" y="125730"/>
                  </a:cubicBezTo>
                  <a:lnTo>
                    <a:pt x="1617979" y="133350"/>
                  </a:lnTo>
                  <a:cubicBezTo>
                    <a:pt x="1616709" y="134620"/>
                    <a:pt x="1614169" y="134620"/>
                    <a:pt x="1612899" y="134620"/>
                  </a:cubicBezTo>
                  <a:lnTo>
                    <a:pt x="1605279" y="134620"/>
                  </a:lnTo>
                  <a:cubicBezTo>
                    <a:pt x="1600199" y="134620"/>
                    <a:pt x="1595119" y="133350"/>
                    <a:pt x="1590040" y="132080"/>
                  </a:cubicBezTo>
                  <a:cubicBezTo>
                    <a:pt x="1583690" y="130810"/>
                    <a:pt x="1578609" y="127000"/>
                    <a:pt x="1572259" y="125730"/>
                  </a:cubicBezTo>
                  <a:cubicBezTo>
                    <a:pt x="1562099" y="124460"/>
                    <a:pt x="1559559" y="115570"/>
                    <a:pt x="1555749" y="109220"/>
                  </a:cubicBezTo>
                  <a:cubicBezTo>
                    <a:pt x="1553209" y="105410"/>
                    <a:pt x="1548129" y="100330"/>
                    <a:pt x="1543049" y="101600"/>
                  </a:cubicBezTo>
                  <a:cubicBezTo>
                    <a:pt x="1537969" y="104140"/>
                    <a:pt x="1532889" y="101600"/>
                    <a:pt x="1529079" y="100330"/>
                  </a:cubicBezTo>
                  <a:cubicBezTo>
                    <a:pt x="1527809" y="100330"/>
                    <a:pt x="1525269" y="99060"/>
                    <a:pt x="1523999" y="99060"/>
                  </a:cubicBezTo>
                  <a:cubicBezTo>
                    <a:pt x="1515109" y="96520"/>
                    <a:pt x="1508759" y="101600"/>
                    <a:pt x="1502409" y="107950"/>
                  </a:cubicBezTo>
                  <a:lnTo>
                    <a:pt x="1497329" y="113030"/>
                  </a:lnTo>
                  <a:cubicBezTo>
                    <a:pt x="1496059" y="114300"/>
                    <a:pt x="1496059" y="116840"/>
                    <a:pt x="1494790" y="118110"/>
                  </a:cubicBezTo>
                  <a:cubicBezTo>
                    <a:pt x="1487170" y="124460"/>
                    <a:pt x="1479550" y="121920"/>
                    <a:pt x="1470659" y="118110"/>
                  </a:cubicBezTo>
                  <a:cubicBezTo>
                    <a:pt x="1463040" y="114300"/>
                    <a:pt x="1454149" y="118110"/>
                    <a:pt x="1451609" y="125730"/>
                  </a:cubicBezTo>
                  <a:cubicBezTo>
                    <a:pt x="1450340" y="130810"/>
                    <a:pt x="1449070" y="134620"/>
                    <a:pt x="1442720" y="137160"/>
                  </a:cubicBezTo>
                  <a:cubicBezTo>
                    <a:pt x="1436370" y="140970"/>
                    <a:pt x="1428750" y="143510"/>
                    <a:pt x="1427480" y="152400"/>
                  </a:cubicBezTo>
                  <a:cubicBezTo>
                    <a:pt x="1427480" y="153670"/>
                    <a:pt x="1426210" y="154940"/>
                    <a:pt x="1424940" y="154940"/>
                  </a:cubicBezTo>
                  <a:cubicBezTo>
                    <a:pt x="1421130" y="156210"/>
                    <a:pt x="1418590" y="157480"/>
                    <a:pt x="1414780" y="158750"/>
                  </a:cubicBezTo>
                  <a:lnTo>
                    <a:pt x="1403350" y="158750"/>
                  </a:lnTo>
                  <a:cubicBezTo>
                    <a:pt x="1395730" y="157480"/>
                    <a:pt x="1388110" y="154940"/>
                    <a:pt x="1380490" y="153670"/>
                  </a:cubicBezTo>
                  <a:cubicBezTo>
                    <a:pt x="1371600" y="152400"/>
                    <a:pt x="1363979" y="157480"/>
                    <a:pt x="1355090" y="158750"/>
                  </a:cubicBezTo>
                  <a:lnTo>
                    <a:pt x="1353820" y="160020"/>
                  </a:lnTo>
                  <a:cubicBezTo>
                    <a:pt x="1351280" y="163830"/>
                    <a:pt x="1347470" y="162560"/>
                    <a:pt x="1344930" y="160020"/>
                  </a:cubicBezTo>
                  <a:cubicBezTo>
                    <a:pt x="1339850" y="154940"/>
                    <a:pt x="1330960" y="153670"/>
                    <a:pt x="1324610" y="156210"/>
                  </a:cubicBezTo>
                  <a:cubicBezTo>
                    <a:pt x="1316990" y="160020"/>
                    <a:pt x="1309370" y="162560"/>
                    <a:pt x="1301750" y="165100"/>
                  </a:cubicBezTo>
                  <a:cubicBezTo>
                    <a:pt x="1299210" y="165100"/>
                    <a:pt x="1296670" y="163830"/>
                    <a:pt x="1295400" y="163830"/>
                  </a:cubicBezTo>
                  <a:cubicBezTo>
                    <a:pt x="1292860" y="163830"/>
                    <a:pt x="1289050" y="162560"/>
                    <a:pt x="1287780" y="163830"/>
                  </a:cubicBezTo>
                  <a:cubicBezTo>
                    <a:pt x="1277620" y="171450"/>
                    <a:pt x="1267460" y="168910"/>
                    <a:pt x="1258570" y="163830"/>
                  </a:cubicBezTo>
                  <a:cubicBezTo>
                    <a:pt x="1253490" y="161290"/>
                    <a:pt x="1245870" y="158750"/>
                    <a:pt x="1243330" y="151130"/>
                  </a:cubicBezTo>
                  <a:cubicBezTo>
                    <a:pt x="1242060" y="146050"/>
                    <a:pt x="1236980" y="140970"/>
                    <a:pt x="1233170" y="137160"/>
                  </a:cubicBezTo>
                  <a:cubicBezTo>
                    <a:pt x="1226820" y="130810"/>
                    <a:pt x="1220470" y="121920"/>
                    <a:pt x="1209040" y="121920"/>
                  </a:cubicBezTo>
                  <a:cubicBezTo>
                    <a:pt x="1206500" y="121920"/>
                    <a:pt x="1203959" y="116840"/>
                    <a:pt x="1202690" y="118110"/>
                  </a:cubicBezTo>
                  <a:cubicBezTo>
                    <a:pt x="1197609" y="119380"/>
                    <a:pt x="1197609" y="116840"/>
                    <a:pt x="1195070" y="114300"/>
                  </a:cubicBezTo>
                  <a:cubicBezTo>
                    <a:pt x="1192530" y="111760"/>
                    <a:pt x="1188720" y="109220"/>
                    <a:pt x="1186180" y="105410"/>
                  </a:cubicBezTo>
                  <a:cubicBezTo>
                    <a:pt x="1182370" y="100330"/>
                    <a:pt x="1178560" y="93980"/>
                    <a:pt x="1174750" y="88900"/>
                  </a:cubicBezTo>
                  <a:cubicBezTo>
                    <a:pt x="1170940" y="83820"/>
                    <a:pt x="1168400" y="77470"/>
                    <a:pt x="1164590" y="72390"/>
                  </a:cubicBezTo>
                  <a:cubicBezTo>
                    <a:pt x="1163320" y="71120"/>
                    <a:pt x="1159509" y="69850"/>
                    <a:pt x="1158240" y="71120"/>
                  </a:cubicBezTo>
                  <a:lnTo>
                    <a:pt x="1143000" y="78740"/>
                  </a:lnTo>
                  <a:cubicBezTo>
                    <a:pt x="1140460" y="80010"/>
                    <a:pt x="1139190" y="82550"/>
                    <a:pt x="1137920" y="85090"/>
                  </a:cubicBezTo>
                  <a:lnTo>
                    <a:pt x="1136650" y="83820"/>
                  </a:lnTo>
                  <a:cubicBezTo>
                    <a:pt x="1137920" y="80010"/>
                    <a:pt x="1139190" y="76200"/>
                    <a:pt x="1140460" y="74930"/>
                  </a:cubicBezTo>
                  <a:lnTo>
                    <a:pt x="1125220" y="71120"/>
                  </a:lnTo>
                  <a:cubicBezTo>
                    <a:pt x="1121410" y="69850"/>
                    <a:pt x="1115060" y="69850"/>
                    <a:pt x="1112520" y="69850"/>
                  </a:cubicBezTo>
                  <a:lnTo>
                    <a:pt x="1092200" y="69850"/>
                  </a:lnTo>
                  <a:cubicBezTo>
                    <a:pt x="1084580" y="69850"/>
                    <a:pt x="1078230" y="68580"/>
                    <a:pt x="1070610" y="69850"/>
                  </a:cubicBezTo>
                  <a:cubicBezTo>
                    <a:pt x="1065530" y="71120"/>
                    <a:pt x="1061720" y="68580"/>
                    <a:pt x="1057910" y="66040"/>
                  </a:cubicBezTo>
                  <a:cubicBezTo>
                    <a:pt x="1047750" y="58420"/>
                    <a:pt x="1037590" y="49530"/>
                    <a:pt x="1023620" y="53340"/>
                  </a:cubicBezTo>
                  <a:cubicBezTo>
                    <a:pt x="1022350" y="53340"/>
                    <a:pt x="1019810" y="52070"/>
                    <a:pt x="1018540" y="50800"/>
                  </a:cubicBezTo>
                  <a:cubicBezTo>
                    <a:pt x="1014730" y="49530"/>
                    <a:pt x="1012190" y="46990"/>
                    <a:pt x="1007110" y="44450"/>
                  </a:cubicBezTo>
                  <a:cubicBezTo>
                    <a:pt x="1007110" y="48260"/>
                    <a:pt x="1007110" y="49530"/>
                    <a:pt x="1008380" y="52070"/>
                  </a:cubicBezTo>
                  <a:cubicBezTo>
                    <a:pt x="1005840" y="54610"/>
                    <a:pt x="1004570" y="53340"/>
                    <a:pt x="1003300" y="52070"/>
                  </a:cubicBezTo>
                  <a:cubicBezTo>
                    <a:pt x="1002030" y="53340"/>
                    <a:pt x="1000760" y="55880"/>
                    <a:pt x="999490" y="55880"/>
                  </a:cubicBezTo>
                  <a:cubicBezTo>
                    <a:pt x="993140" y="58420"/>
                    <a:pt x="986790" y="59690"/>
                    <a:pt x="980440" y="62230"/>
                  </a:cubicBezTo>
                  <a:cubicBezTo>
                    <a:pt x="977900" y="63500"/>
                    <a:pt x="975360" y="64770"/>
                    <a:pt x="974090" y="66040"/>
                  </a:cubicBezTo>
                  <a:cubicBezTo>
                    <a:pt x="969010" y="69850"/>
                    <a:pt x="965200" y="76200"/>
                    <a:pt x="956310" y="74930"/>
                  </a:cubicBezTo>
                  <a:cubicBezTo>
                    <a:pt x="955040" y="74930"/>
                    <a:pt x="952500" y="77470"/>
                    <a:pt x="949960" y="77470"/>
                  </a:cubicBezTo>
                  <a:cubicBezTo>
                    <a:pt x="947420" y="78740"/>
                    <a:pt x="943610" y="78740"/>
                    <a:pt x="941070" y="80010"/>
                  </a:cubicBezTo>
                  <a:lnTo>
                    <a:pt x="938530" y="80010"/>
                  </a:lnTo>
                  <a:cubicBezTo>
                    <a:pt x="930910" y="82550"/>
                    <a:pt x="924560" y="85090"/>
                    <a:pt x="916940" y="86360"/>
                  </a:cubicBezTo>
                  <a:lnTo>
                    <a:pt x="911860" y="86360"/>
                  </a:lnTo>
                  <a:cubicBezTo>
                    <a:pt x="905510" y="86360"/>
                    <a:pt x="900430" y="85090"/>
                    <a:pt x="894080" y="85090"/>
                  </a:cubicBezTo>
                  <a:cubicBezTo>
                    <a:pt x="887730" y="85090"/>
                    <a:pt x="881380" y="87630"/>
                    <a:pt x="875030" y="87630"/>
                  </a:cubicBezTo>
                  <a:cubicBezTo>
                    <a:pt x="867410" y="87630"/>
                    <a:pt x="858520" y="87630"/>
                    <a:pt x="852170" y="82550"/>
                  </a:cubicBezTo>
                  <a:cubicBezTo>
                    <a:pt x="850900" y="81280"/>
                    <a:pt x="847090" y="81280"/>
                    <a:pt x="844550" y="82550"/>
                  </a:cubicBezTo>
                  <a:cubicBezTo>
                    <a:pt x="835660" y="83820"/>
                    <a:pt x="826770" y="85090"/>
                    <a:pt x="819150" y="87630"/>
                  </a:cubicBezTo>
                  <a:cubicBezTo>
                    <a:pt x="811530" y="90170"/>
                    <a:pt x="807720" y="87630"/>
                    <a:pt x="805180" y="81280"/>
                  </a:cubicBezTo>
                  <a:cubicBezTo>
                    <a:pt x="803910" y="78740"/>
                    <a:pt x="801370" y="76200"/>
                    <a:pt x="798830" y="73660"/>
                  </a:cubicBezTo>
                  <a:cubicBezTo>
                    <a:pt x="795020" y="71120"/>
                    <a:pt x="791210" y="67310"/>
                    <a:pt x="787400" y="67310"/>
                  </a:cubicBezTo>
                  <a:cubicBezTo>
                    <a:pt x="778510" y="67310"/>
                    <a:pt x="773430" y="62230"/>
                    <a:pt x="767080" y="58420"/>
                  </a:cubicBezTo>
                  <a:cubicBezTo>
                    <a:pt x="756920" y="52070"/>
                    <a:pt x="748030" y="44450"/>
                    <a:pt x="735330" y="45720"/>
                  </a:cubicBezTo>
                  <a:lnTo>
                    <a:pt x="735330" y="39370"/>
                  </a:lnTo>
                  <a:cubicBezTo>
                    <a:pt x="737870" y="39370"/>
                    <a:pt x="740410" y="39370"/>
                    <a:pt x="742950" y="38100"/>
                  </a:cubicBezTo>
                  <a:cubicBezTo>
                    <a:pt x="739140" y="35560"/>
                    <a:pt x="739140" y="31750"/>
                    <a:pt x="736600" y="29210"/>
                  </a:cubicBezTo>
                  <a:cubicBezTo>
                    <a:pt x="731520" y="25400"/>
                    <a:pt x="726440" y="24130"/>
                    <a:pt x="721360" y="21590"/>
                  </a:cubicBezTo>
                  <a:cubicBezTo>
                    <a:pt x="717550" y="20320"/>
                    <a:pt x="712470" y="20320"/>
                    <a:pt x="715010" y="26670"/>
                  </a:cubicBezTo>
                  <a:cubicBezTo>
                    <a:pt x="708660" y="27940"/>
                    <a:pt x="703580" y="27940"/>
                    <a:pt x="701040" y="30480"/>
                  </a:cubicBezTo>
                  <a:cubicBezTo>
                    <a:pt x="695960" y="34290"/>
                    <a:pt x="690880" y="31750"/>
                    <a:pt x="687070" y="29210"/>
                  </a:cubicBezTo>
                  <a:cubicBezTo>
                    <a:pt x="684530" y="27940"/>
                    <a:pt x="681990" y="26670"/>
                    <a:pt x="679450" y="27940"/>
                  </a:cubicBezTo>
                  <a:cubicBezTo>
                    <a:pt x="664210" y="35560"/>
                    <a:pt x="648970" y="31750"/>
                    <a:pt x="633730" y="31750"/>
                  </a:cubicBezTo>
                  <a:cubicBezTo>
                    <a:pt x="631190" y="31750"/>
                    <a:pt x="628650" y="30480"/>
                    <a:pt x="624840" y="30480"/>
                  </a:cubicBezTo>
                  <a:cubicBezTo>
                    <a:pt x="619760" y="29210"/>
                    <a:pt x="615950" y="26670"/>
                    <a:pt x="610870" y="25400"/>
                  </a:cubicBezTo>
                  <a:cubicBezTo>
                    <a:pt x="605790" y="24130"/>
                    <a:pt x="599440" y="22860"/>
                    <a:pt x="594360" y="21590"/>
                  </a:cubicBezTo>
                  <a:lnTo>
                    <a:pt x="590550" y="21590"/>
                  </a:lnTo>
                  <a:cubicBezTo>
                    <a:pt x="581660" y="21590"/>
                    <a:pt x="572770" y="22860"/>
                    <a:pt x="565150" y="22860"/>
                  </a:cubicBezTo>
                  <a:cubicBezTo>
                    <a:pt x="558800" y="22860"/>
                    <a:pt x="552450" y="20320"/>
                    <a:pt x="544830" y="19050"/>
                  </a:cubicBezTo>
                  <a:cubicBezTo>
                    <a:pt x="543560" y="8890"/>
                    <a:pt x="533400" y="11430"/>
                    <a:pt x="527050" y="6350"/>
                  </a:cubicBezTo>
                  <a:cubicBezTo>
                    <a:pt x="525780" y="5080"/>
                    <a:pt x="523240" y="6350"/>
                    <a:pt x="521970" y="6350"/>
                  </a:cubicBezTo>
                  <a:cubicBezTo>
                    <a:pt x="514350" y="5080"/>
                    <a:pt x="509270" y="8890"/>
                    <a:pt x="506730" y="15240"/>
                  </a:cubicBezTo>
                  <a:cubicBezTo>
                    <a:pt x="502920" y="21590"/>
                    <a:pt x="492760" y="24130"/>
                    <a:pt x="496570" y="34290"/>
                  </a:cubicBezTo>
                  <a:cubicBezTo>
                    <a:pt x="497840" y="35560"/>
                    <a:pt x="500380" y="36830"/>
                    <a:pt x="501650" y="39370"/>
                  </a:cubicBezTo>
                  <a:cubicBezTo>
                    <a:pt x="501650" y="43180"/>
                    <a:pt x="500380" y="45720"/>
                    <a:pt x="496570" y="44450"/>
                  </a:cubicBezTo>
                  <a:cubicBezTo>
                    <a:pt x="495300" y="44450"/>
                    <a:pt x="494030" y="46990"/>
                    <a:pt x="492760" y="48260"/>
                  </a:cubicBezTo>
                  <a:cubicBezTo>
                    <a:pt x="491490" y="49530"/>
                    <a:pt x="491490" y="52070"/>
                    <a:pt x="490220" y="52070"/>
                  </a:cubicBezTo>
                  <a:cubicBezTo>
                    <a:pt x="482600" y="54610"/>
                    <a:pt x="477520" y="60960"/>
                    <a:pt x="468630" y="59690"/>
                  </a:cubicBezTo>
                  <a:lnTo>
                    <a:pt x="466090" y="59690"/>
                  </a:lnTo>
                  <a:cubicBezTo>
                    <a:pt x="458470" y="66040"/>
                    <a:pt x="450850" y="64770"/>
                    <a:pt x="441960" y="63500"/>
                  </a:cubicBezTo>
                  <a:cubicBezTo>
                    <a:pt x="438150" y="62230"/>
                    <a:pt x="433070" y="63500"/>
                    <a:pt x="427990" y="63500"/>
                  </a:cubicBezTo>
                  <a:cubicBezTo>
                    <a:pt x="424180" y="63500"/>
                    <a:pt x="420370" y="63500"/>
                    <a:pt x="416560" y="60960"/>
                  </a:cubicBezTo>
                  <a:cubicBezTo>
                    <a:pt x="411480" y="58420"/>
                    <a:pt x="406400" y="54610"/>
                    <a:pt x="401320" y="52070"/>
                  </a:cubicBezTo>
                  <a:cubicBezTo>
                    <a:pt x="396240" y="49530"/>
                    <a:pt x="389890" y="49530"/>
                    <a:pt x="389890" y="40640"/>
                  </a:cubicBezTo>
                  <a:cubicBezTo>
                    <a:pt x="389890" y="39370"/>
                    <a:pt x="387350" y="38100"/>
                    <a:pt x="387350" y="36830"/>
                  </a:cubicBezTo>
                  <a:cubicBezTo>
                    <a:pt x="378460" y="44450"/>
                    <a:pt x="370840" y="50800"/>
                    <a:pt x="363220" y="57150"/>
                  </a:cubicBezTo>
                  <a:cubicBezTo>
                    <a:pt x="359410" y="60960"/>
                    <a:pt x="354330" y="66040"/>
                    <a:pt x="356870" y="72390"/>
                  </a:cubicBezTo>
                  <a:cubicBezTo>
                    <a:pt x="356870" y="73660"/>
                    <a:pt x="355600" y="74930"/>
                    <a:pt x="355600" y="76200"/>
                  </a:cubicBezTo>
                  <a:cubicBezTo>
                    <a:pt x="354330" y="78740"/>
                    <a:pt x="353060" y="81280"/>
                    <a:pt x="350520" y="82550"/>
                  </a:cubicBezTo>
                  <a:cubicBezTo>
                    <a:pt x="347980" y="86360"/>
                    <a:pt x="345440" y="90170"/>
                    <a:pt x="342900" y="95250"/>
                  </a:cubicBezTo>
                  <a:lnTo>
                    <a:pt x="335280" y="102870"/>
                  </a:lnTo>
                  <a:cubicBezTo>
                    <a:pt x="332740" y="106680"/>
                    <a:pt x="330200" y="110490"/>
                    <a:pt x="326390" y="113030"/>
                  </a:cubicBezTo>
                  <a:cubicBezTo>
                    <a:pt x="317500" y="120650"/>
                    <a:pt x="308610" y="128270"/>
                    <a:pt x="298450" y="135890"/>
                  </a:cubicBezTo>
                  <a:cubicBezTo>
                    <a:pt x="293370" y="140970"/>
                    <a:pt x="287020" y="144780"/>
                    <a:pt x="281940" y="149860"/>
                  </a:cubicBezTo>
                  <a:cubicBezTo>
                    <a:pt x="273050" y="157480"/>
                    <a:pt x="262890" y="163830"/>
                    <a:pt x="257810" y="175260"/>
                  </a:cubicBezTo>
                  <a:cubicBezTo>
                    <a:pt x="257810" y="176530"/>
                    <a:pt x="255270" y="177800"/>
                    <a:pt x="254000" y="179070"/>
                  </a:cubicBezTo>
                  <a:cubicBezTo>
                    <a:pt x="247650" y="184150"/>
                    <a:pt x="237490" y="184150"/>
                    <a:pt x="237490" y="194310"/>
                  </a:cubicBezTo>
                  <a:cubicBezTo>
                    <a:pt x="227330" y="194310"/>
                    <a:pt x="222250" y="201930"/>
                    <a:pt x="217170" y="208280"/>
                  </a:cubicBezTo>
                  <a:cubicBezTo>
                    <a:pt x="213360" y="213360"/>
                    <a:pt x="209550" y="219710"/>
                    <a:pt x="204470" y="223520"/>
                  </a:cubicBezTo>
                  <a:cubicBezTo>
                    <a:pt x="199390" y="226060"/>
                    <a:pt x="193040" y="224790"/>
                    <a:pt x="186690" y="224790"/>
                  </a:cubicBezTo>
                  <a:cubicBezTo>
                    <a:pt x="184150" y="224790"/>
                    <a:pt x="181610" y="224790"/>
                    <a:pt x="181610" y="226060"/>
                  </a:cubicBezTo>
                  <a:cubicBezTo>
                    <a:pt x="176530" y="231140"/>
                    <a:pt x="170180" y="234950"/>
                    <a:pt x="166370" y="241300"/>
                  </a:cubicBezTo>
                  <a:cubicBezTo>
                    <a:pt x="162560" y="247650"/>
                    <a:pt x="158750" y="251460"/>
                    <a:pt x="152400" y="252730"/>
                  </a:cubicBezTo>
                  <a:cubicBezTo>
                    <a:pt x="146050" y="254000"/>
                    <a:pt x="139700" y="260350"/>
                    <a:pt x="130810" y="256540"/>
                  </a:cubicBezTo>
                  <a:cubicBezTo>
                    <a:pt x="123190" y="254000"/>
                    <a:pt x="114300" y="256540"/>
                    <a:pt x="109220" y="251460"/>
                  </a:cubicBezTo>
                  <a:cubicBezTo>
                    <a:pt x="99060" y="252730"/>
                    <a:pt x="91440" y="255270"/>
                    <a:pt x="82550" y="256540"/>
                  </a:cubicBezTo>
                  <a:cubicBezTo>
                    <a:pt x="72390" y="259080"/>
                    <a:pt x="60960" y="257810"/>
                    <a:pt x="52070" y="265430"/>
                  </a:cubicBezTo>
                  <a:cubicBezTo>
                    <a:pt x="44450" y="271780"/>
                    <a:pt x="38100" y="278130"/>
                    <a:pt x="26670" y="276860"/>
                  </a:cubicBezTo>
                  <a:cubicBezTo>
                    <a:pt x="27940" y="284480"/>
                    <a:pt x="29210" y="290830"/>
                    <a:pt x="30480" y="298450"/>
                  </a:cubicBezTo>
                  <a:cubicBezTo>
                    <a:pt x="33020" y="318770"/>
                    <a:pt x="35560" y="339090"/>
                    <a:pt x="36830" y="359410"/>
                  </a:cubicBezTo>
                  <a:cubicBezTo>
                    <a:pt x="40640" y="384810"/>
                    <a:pt x="41910" y="408940"/>
                    <a:pt x="39370" y="433070"/>
                  </a:cubicBezTo>
                  <a:cubicBezTo>
                    <a:pt x="36830" y="467360"/>
                    <a:pt x="25400" y="1640840"/>
                    <a:pt x="13970" y="1672590"/>
                  </a:cubicBezTo>
                  <a:lnTo>
                    <a:pt x="2540" y="1699260"/>
                  </a:lnTo>
                  <a:cubicBezTo>
                    <a:pt x="0" y="1705610"/>
                    <a:pt x="3810" y="1709420"/>
                    <a:pt x="10160" y="1710690"/>
                  </a:cubicBezTo>
                  <a:cubicBezTo>
                    <a:pt x="17780" y="1711960"/>
                    <a:pt x="20320" y="1717040"/>
                    <a:pt x="22860" y="1723390"/>
                  </a:cubicBezTo>
                  <a:cubicBezTo>
                    <a:pt x="25400" y="1733550"/>
                    <a:pt x="21590" y="1743710"/>
                    <a:pt x="26670" y="1753870"/>
                  </a:cubicBezTo>
                  <a:cubicBezTo>
                    <a:pt x="29210" y="1758950"/>
                    <a:pt x="26670" y="1767840"/>
                    <a:pt x="25400" y="1775460"/>
                  </a:cubicBezTo>
                  <a:cubicBezTo>
                    <a:pt x="24130" y="1785620"/>
                    <a:pt x="26670" y="1795780"/>
                    <a:pt x="30480" y="1804670"/>
                  </a:cubicBezTo>
                  <a:cubicBezTo>
                    <a:pt x="39370" y="1819910"/>
                    <a:pt x="40640" y="1837690"/>
                    <a:pt x="40640" y="1854200"/>
                  </a:cubicBezTo>
                  <a:cubicBezTo>
                    <a:pt x="40640" y="1858010"/>
                    <a:pt x="41910" y="1861820"/>
                    <a:pt x="43180" y="1864360"/>
                  </a:cubicBezTo>
                  <a:cubicBezTo>
                    <a:pt x="45720" y="1866900"/>
                    <a:pt x="50800" y="1869440"/>
                    <a:pt x="55880" y="1870710"/>
                  </a:cubicBezTo>
                  <a:lnTo>
                    <a:pt x="86360" y="1885950"/>
                  </a:lnTo>
                  <a:cubicBezTo>
                    <a:pt x="100330" y="1893570"/>
                    <a:pt x="111760" y="1892300"/>
                    <a:pt x="124460" y="1883410"/>
                  </a:cubicBezTo>
                  <a:cubicBezTo>
                    <a:pt x="125730" y="1882140"/>
                    <a:pt x="129540" y="1880870"/>
                    <a:pt x="130810" y="1880870"/>
                  </a:cubicBezTo>
                  <a:cubicBezTo>
                    <a:pt x="139700" y="1882140"/>
                    <a:pt x="148590" y="1882140"/>
                    <a:pt x="156210" y="1889760"/>
                  </a:cubicBezTo>
                  <a:cubicBezTo>
                    <a:pt x="165100" y="1897380"/>
                    <a:pt x="177800" y="1902460"/>
                    <a:pt x="187960" y="1908810"/>
                  </a:cubicBezTo>
                  <a:cubicBezTo>
                    <a:pt x="194310" y="1912620"/>
                    <a:pt x="201930" y="1917700"/>
                    <a:pt x="205740" y="1922780"/>
                  </a:cubicBezTo>
                  <a:cubicBezTo>
                    <a:pt x="208280" y="1925320"/>
                    <a:pt x="210820" y="1927860"/>
                    <a:pt x="213360" y="1929130"/>
                  </a:cubicBezTo>
                  <a:cubicBezTo>
                    <a:pt x="227330" y="1934210"/>
                    <a:pt x="234950" y="1946910"/>
                    <a:pt x="243840" y="1957070"/>
                  </a:cubicBezTo>
                  <a:cubicBezTo>
                    <a:pt x="251460" y="1965960"/>
                    <a:pt x="261620" y="1971040"/>
                    <a:pt x="273050" y="1972310"/>
                  </a:cubicBezTo>
                  <a:cubicBezTo>
                    <a:pt x="285750" y="1974850"/>
                    <a:pt x="298450" y="1976120"/>
                    <a:pt x="311150" y="1978660"/>
                  </a:cubicBezTo>
                  <a:cubicBezTo>
                    <a:pt x="316230" y="1979930"/>
                    <a:pt x="322580" y="1981200"/>
                    <a:pt x="327660" y="1983740"/>
                  </a:cubicBezTo>
                  <a:cubicBezTo>
                    <a:pt x="334010" y="1986280"/>
                    <a:pt x="340360" y="1986280"/>
                    <a:pt x="345440" y="1990090"/>
                  </a:cubicBezTo>
                  <a:cubicBezTo>
                    <a:pt x="353060" y="1996440"/>
                    <a:pt x="360680" y="2000250"/>
                    <a:pt x="370840" y="1997710"/>
                  </a:cubicBezTo>
                  <a:cubicBezTo>
                    <a:pt x="374650" y="1996440"/>
                    <a:pt x="379730" y="1998980"/>
                    <a:pt x="383540" y="2000250"/>
                  </a:cubicBezTo>
                  <a:cubicBezTo>
                    <a:pt x="384810" y="2000250"/>
                    <a:pt x="386080" y="2001520"/>
                    <a:pt x="387350" y="2001520"/>
                  </a:cubicBezTo>
                  <a:cubicBezTo>
                    <a:pt x="401320" y="2002790"/>
                    <a:pt x="414020" y="2000250"/>
                    <a:pt x="426720" y="1997710"/>
                  </a:cubicBezTo>
                  <a:cubicBezTo>
                    <a:pt x="431800" y="1996440"/>
                    <a:pt x="436880" y="1995170"/>
                    <a:pt x="441960" y="1992630"/>
                  </a:cubicBezTo>
                  <a:cubicBezTo>
                    <a:pt x="455930" y="1986280"/>
                    <a:pt x="469900" y="1979930"/>
                    <a:pt x="482600" y="1972310"/>
                  </a:cubicBezTo>
                  <a:cubicBezTo>
                    <a:pt x="491490" y="1967230"/>
                    <a:pt x="500380" y="1962150"/>
                    <a:pt x="510540" y="1967230"/>
                  </a:cubicBezTo>
                  <a:lnTo>
                    <a:pt x="515620" y="1967230"/>
                  </a:lnTo>
                  <a:cubicBezTo>
                    <a:pt x="524510" y="1967230"/>
                    <a:pt x="533400" y="1965960"/>
                    <a:pt x="541020" y="1964690"/>
                  </a:cubicBezTo>
                  <a:cubicBezTo>
                    <a:pt x="542290" y="1964690"/>
                    <a:pt x="544830" y="1964690"/>
                    <a:pt x="544830" y="1963420"/>
                  </a:cubicBezTo>
                  <a:cubicBezTo>
                    <a:pt x="548640" y="1958340"/>
                    <a:pt x="554990" y="1958340"/>
                    <a:pt x="561340" y="1957070"/>
                  </a:cubicBezTo>
                  <a:cubicBezTo>
                    <a:pt x="571500" y="1955800"/>
                    <a:pt x="581660" y="1955800"/>
                    <a:pt x="589280" y="1949450"/>
                  </a:cubicBezTo>
                  <a:cubicBezTo>
                    <a:pt x="596900" y="1944370"/>
                    <a:pt x="604520" y="1943100"/>
                    <a:pt x="613410" y="1941830"/>
                  </a:cubicBezTo>
                  <a:cubicBezTo>
                    <a:pt x="614680" y="1941830"/>
                    <a:pt x="617220" y="1940560"/>
                    <a:pt x="618490" y="1940560"/>
                  </a:cubicBezTo>
                  <a:cubicBezTo>
                    <a:pt x="624840" y="1939290"/>
                    <a:pt x="631190" y="1935480"/>
                    <a:pt x="636270" y="1936750"/>
                  </a:cubicBezTo>
                  <a:cubicBezTo>
                    <a:pt x="647700" y="1939290"/>
                    <a:pt x="652780" y="1935480"/>
                    <a:pt x="660400" y="1925320"/>
                  </a:cubicBezTo>
                  <a:cubicBezTo>
                    <a:pt x="661670" y="1922780"/>
                    <a:pt x="665480" y="1921510"/>
                    <a:pt x="668020" y="1920240"/>
                  </a:cubicBezTo>
                  <a:cubicBezTo>
                    <a:pt x="674370" y="1918970"/>
                    <a:pt x="680720" y="1920240"/>
                    <a:pt x="687070" y="1918970"/>
                  </a:cubicBezTo>
                  <a:cubicBezTo>
                    <a:pt x="690880" y="1918970"/>
                    <a:pt x="694690" y="1915160"/>
                    <a:pt x="697230" y="1915160"/>
                  </a:cubicBezTo>
                  <a:cubicBezTo>
                    <a:pt x="707390" y="1916430"/>
                    <a:pt x="718820" y="1912620"/>
                    <a:pt x="727710" y="1918970"/>
                  </a:cubicBezTo>
                  <a:cubicBezTo>
                    <a:pt x="728980" y="1920240"/>
                    <a:pt x="731520" y="1920240"/>
                    <a:pt x="734060" y="1920240"/>
                  </a:cubicBezTo>
                  <a:cubicBezTo>
                    <a:pt x="750570" y="1921510"/>
                    <a:pt x="764540" y="1926590"/>
                    <a:pt x="775970" y="1936750"/>
                  </a:cubicBezTo>
                  <a:cubicBezTo>
                    <a:pt x="779780" y="1940560"/>
                    <a:pt x="784860" y="1943100"/>
                    <a:pt x="788670" y="1945640"/>
                  </a:cubicBezTo>
                  <a:cubicBezTo>
                    <a:pt x="792480" y="1948180"/>
                    <a:pt x="797560" y="1948180"/>
                    <a:pt x="801370" y="1949450"/>
                  </a:cubicBezTo>
                  <a:cubicBezTo>
                    <a:pt x="805180" y="1950720"/>
                    <a:pt x="807720" y="1951990"/>
                    <a:pt x="811530" y="1951990"/>
                  </a:cubicBezTo>
                  <a:cubicBezTo>
                    <a:pt x="817880" y="1951990"/>
                    <a:pt x="822960" y="1954530"/>
                    <a:pt x="826770" y="1959610"/>
                  </a:cubicBezTo>
                  <a:cubicBezTo>
                    <a:pt x="828040" y="1960880"/>
                    <a:pt x="829310" y="1962150"/>
                    <a:pt x="830580" y="1964690"/>
                  </a:cubicBezTo>
                  <a:cubicBezTo>
                    <a:pt x="829310" y="1968500"/>
                    <a:pt x="836930" y="1978660"/>
                    <a:pt x="842010" y="1978660"/>
                  </a:cubicBezTo>
                  <a:cubicBezTo>
                    <a:pt x="850900" y="1978660"/>
                    <a:pt x="859790" y="1981200"/>
                    <a:pt x="867410" y="1987550"/>
                  </a:cubicBezTo>
                  <a:cubicBezTo>
                    <a:pt x="868680" y="1988820"/>
                    <a:pt x="871220" y="1988820"/>
                    <a:pt x="873760" y="1987550"/>
                  </a:cubicBezTo>
                  <a:cubicBezTo>
                    <a:pt x="877570" y="1986280"/>
                    <a:pt x="880110" y="1986280"/>
                    <a:pt x="882650" y="1990090"/>
                  </a:cubicBezTo>
                  <a:cubicBezTo>
                    <a:pt x="883920" y="1991360"/>
                    <a:pt x="889000" y="1991360"/>
                    <a:pt x="891540" y="1991360"/>
                  </a:cubicBezTo>
                  <a:cubicBezTo>
                    <a:pt x="897890" y="1991360"/>
                    <a:pt x="905510" y="1990090"/>
                    <a:pt x="911860" y="1991360"/>
                  </a:cubicBezTo>
                  <a:cubicBezTo>
                    <a:pt x="923290" y="1992630"/>
                    <a:pt x="933450" y="1993900"/>
                    <a:pt x="944880" y="1996440"/>
                  </a:cubicBezTo>
                  <a:cubicBezTo>
                    <a:pt x="947420" y="1996440"/>
                    <a:pt x="949960" y="1997710"/>
                    <a:pt x="951230" y="1998980"/>
                  </a:cubicBezTo>
                  <a:cubicBezTo>
                    <a:pt x="953770" y="2005330"/>
                    <a:pt x="960120" y="2005330"/>
                    <a:pt x="963930" y="2006600"/>
                  </a:cubicBezTo>
                  <a:cubicBezTo>
                    <a:pt x="967740" y="2007870"/>
                    <a:pt x="972820" y="2009140"/>
                    <a:pt x="975360" y="2009140"/>
                  </a:cubicBezTo>
                  <a:cubicBezTo>
                    <a:pt x="976630" y="2007870"/>
                    <a:pt x="979170" y="2006600"/>
                    <a:pt x="981710" y="2004060"/>
                  </a:cubicBezTo>
                  <a:cubicBezTo>
                    <a:pt x="976630" y="2004060"/>
                    <a:pt x="974090" y="2005330"/>
                    <a:pt x="971550" y="2005330"/>
                  </a:cubicBezTo>
                  <a:cubicBezTo>
                    <a:pt x="976630" y="1998980"/>
                    <a:pt x="981710" y="1997710"/>
                    <a:pt x="988060" y="2001520"/>
                  </a:cubicBezTo>
                  <a:cubicBezTo>
                    <a:pt x="995680" y="2007870"/>
                    <a:pt x="1002030" y="2007870"/>
                    <a:pt x="1010920" y="2001520"/>
                  </a:cubicBezTo>
                  <a:lnTo>
                    <a:pt x="1018540" y="1997710"/>
                  </a:lnTo>
                  <a:lnTo>
                    <a:pt x="1018540" y="1991360"/>
                  </a:lnTo>
                  <a:cubicBezTo>
                    <a:pt x="1022350" y="1992630"/>
                    <a:pt x="1026160" y="1995170"/>
                    <a:pt x="1028700" y="1995170"/>
                  </a:cubicBezTo>
                  <a:cubicBezTo>
                    <a:pt x="1036320" y="1991360"/>
                    <a:pt x="1043940" y="1987550"/>
                    <a:pt x="1050290" y="1982470"/>
                  </a:cubicBezTo>
                  <a:cubicBezTo>
                    <a:pt x="1057910" y="1977390"/>
                    <a:pt x="1064260" y="1971040"/>
                    <a:pt x="1070610" y="1965960"/>
                  </a:cubicBezTo>
                  <a:cubicBezTo>
                    <a:pt x="1071880" y="1965960"/>
                    <a:pt x="1071880" y="1964690"/>
                    <a:pt x="1073150" y="1964690"/>
                  </a:cubicBezTo>
                  <a:cubicBezTo>
                    <a:pt x="1082040" y="1962150"/>
                    <a:pt x="1089660" y="1960880"/>
                    <a:pt x="1098550" y="1958340"/>
                  </a:cubicBezTo>
                  <a:cubicBezTo>
                    <a:pt x="1103630" y="1957070"/>
                    <a:pt x="1107440" y="1954530"/>
                    <a:pt x="1112520" y="1953260"/>
                  </a:cubicBezTo>
                  <a:cubicBezTo>
                    <a:pt x="1116330" y="1951990"/>
                    <a:pt x="1118870" y="1951990"/>
                    <a:pt x="1122680" y="1950720"/>
                  </a:cubicBezTo>
                  <a:lnTo>
                    <a:pt x="1135380" y="1950720"/>
                  </a:lnTo>
                  <a:cubicBezTo>
                    <a:pt x="1137920" y="1950720"/>
                    <a:pt x="1141730" y="1950720"/>
                    <a:pt x="1144270" y="1949450"/>
                  </a:cubicBezTo>
                  <a:cubicBezTo>
                    <a:pt x="1145540" y="1946910"/>
                    <a:pt x="1148080" y="1943100"/>
                    <a:pt x="1149350" y="1943100"/>
                  </a:cubicBezTo>
                  <a:cubicBezTo>
                    <a:pt x="1153160" y="1943100"/>
                    <a:pt x="1155700" y="1945640"/>
                    <a:pt x="1159510" y="1946910"/>
                  </a:cubicBezTo>
                  <a:cubicBezTo>
                    <a:pt x="1160780" y="1946910"/>
                    <a:pt x="1160780" y="1948180"/>
                    <a:pt x="1160780" y="1949450"/>
                  </a:cubicBezTo>
                  <a:cubicBezTo>
                    <a:pt x="1165860" y="1954530"/>
                    <a:pt x="1169670" y="1960880"/>
                    <a:pt x="1174750" y="1965960"/>
                  </a:cubicBezTo>
                  <a:cubicBezTo>
                    <a:pt x="1181100" y="1972310"/>
                    <a:pt x="1187450" y="1972310"/>
                    <a:pt x="1191260" y="1968500"/>
                  </a:cubicBezTo>
                  <a:cubicBezTo>
                    <a:pt x="1197610" y="1963420"/>
                    <a:pt x="1202690" y="1959610"/>
                    <a:pt x="1211580" y="1962150"/>
                  </a:cubicBezTo>
                  <a:cubicBezTo>
                    <a:pt x="1212850" y="1962150"/>
                    <a:pt x="1215390" y="1963420"/>
                    <a:pt x="1216660" y="1962150"/>
                  </a:cubicBezTo>
                  <a:cubicBezTo>
                    <a:pt x="1223010" y="1959610"/>
                    <a:pt x="1230630" y="1957070"/>
                    <a:pt x="1236980" y="1953260"/>
                  </a:cubicBezTo>
                  <a:cubicBezTo>
                    <a:pt x="1240790" y="1951990"/>
                    <a:pt x="1245870" y="1951990"/>
                    <a:pt x="1247140" y="1949450"/>
                  </a:cubicBezTo>
                  <a:cubicBezTo>
                    <a:pt x="1250950" y="1941830"/>
                    <a:pt x="1257300" y="1938020"/>
                    <a:pt x="1263650" y="1932940"/>
                  </a:cubicBezTo>
                  <a:cubicBezTo>
                    <a:pt x="1267460" y="1929130"/>
                    <a:pt x="1271270" y="1924050"/>
                    <a:pt x="1275080" y="1922780"/>
                  </a:cubicBezTo>
                  <a:cubicBezTo>
                    <a:pt x="1283970" y="1920240"/>
                    <a:pt x="1290320" y="1912620"/>
                    <a:pt x="1297940" y="1907540"/>
                  </a:cubicBezTo>
                  <a:cubicBezTo>
                    <a:pt x="1304290" y="1903730"/>
                    <a:pt x="1308100" y="1896110"/>
                    <a:pt x="1314450" y="1894840"/>
                  </a:cubicBezTo>
                  <a:cubicBezTo>
                    <a:pt x="1324610" y="1892300"/>
                    <a:pt x="1332230" y="1885950"/>
                    <a:pt x="1341120" y="1879600"/>
                  </a:cubicBezTo>
                  <a:cubicBezTo>
                    <a:pt x="1346200" y="1875790"/>
                    <a:pt x="1352550" y="1873250"/>
                    <a:pt x="1358900" y="1874520"/>
                  </a:cubicBezTo>
                  <a:cubicBezTo>
                    <a:pt x="1362710" y="1875790"/>
                    <a:pt x="1367790" y="1874520"/>
                    <a:pt x="1370330" y="1873250"/>
                  </a:cubicBezTo>
                  <a:cubicBezTo>
                    <a:pt x="1375410" y="1870710"/>
                    <a:pt x="1380490" y="1866900"/>
                    <a:pt x="1385570" y="1864360"/>
                  </a:cubicBezTo>
                  <a:cubicBezTo>
                    <a:pt x="1389380" y="1861820"/>
                    <a:pt x="1393190" y="1859280"/>
                    <a:pt x="1397000" y="1859280"/>
                  </a:cubicBezTo>
                  <a:cubicBezTo>
                    <a:pt x="1409700" y="1858010"/>
                    <a:pt x="1419860" y="1855470"/>
                    <a:pt x="1426210" y="1842770"/>
                  </a:cubicBezTo>
                  <a:cubicBezTo>
                    <a:pt x="1428750" y="1837690"/>
                    <a:pt x="1441450" y="1831340"/>
                    <a:pt x="1446530" y="1833880"/>
                  </a:cubicBezTo>
                  <a:cubicBezTo>
                    <a:pt x="1455420" y="1837690"/>
                    <a:pt x="1461770" y="1835150"/>
                    <a:pt x="1466850" y="1827530"/>
                  </a:cubicBezTo>
                  <a:cubicBezTo>
                    <a:pt x="1470660" y="1823720"/>
                    <a:pt x="1475740" y="1824990"/>
                    <a:pt x="1479550" y="1827530"/>
                  </a:cubicBezTo>
                  <a:cubicBezTo>
                    <a:pt x="1482090" y="1830070"/>
                    <a:pt x="1484630" y="1831340"/>
                    <a:pt x="1487170" y="1831340"/>
                  </a:cubicBezTo>
                  <a:cubicBezTo>
                    <a:pt x="1496060" y="1832610"/>
                    <a:pt x="1506220" y="1831340"/>
                    <a:pt x="1515110" y="1832610"/>
                  </a:cubicBezTo>
                  <a:cubicBezTo>
                    <a:pt x="1522730" y="1833880"/>
                    <a:pt x="1530350" y="1831340"/>
                    <a:pt x="1535430" y="1826260"/>
                  </a:cubicBezTo>
                  <a:cubicBezTo>
                    <a:pt x="1540510" y="1821180"/>
                    <a:pt x="1544320" y="1821180"/>
                    <a:pt x="1551940" y="1823720"/>
                  </a:cubicBezTo>
                  <a:cubicBezTo>
                    <a:pt x="1558290" y="1826260"/>
                    <a:pt x="1563370" y="1832610"/>
                    <a:pt x="1572260" y="1831340"/>
                  </a:cubicBezTo>
                  <a:cubicBezTo>
                    <a:pt x="1579880" y="1830070"/>
                    <a:pt x="1588770" y="1833880"/>
                    <a:pt x="1597660" y="1830070"/>
                  </a:cubicBezTo>
                  <a:lnTo>
                    <a:pt x="1602740" y="1830070"/>
                  </a:lnTo>
                  <a:cubicBezTo>
                    <a:pt x="1610360" y="1832610"/>
                    <a:pt x="1617980" y="1833880"/>
                    <a:pt x="1624330" y="1840230"/>
                  </a:cubicBezTo>
                  <a:cubicBezTo>
                    <a:pt x="1631950" y="1846580"/>
                    <a:pt x="1633220" y="1799590"/>
                    <a:pt x="1640840" y="1804670"/>
                  </a:cubicBezTo>
                  <a:cubicBezTo>
                    <a:pt x="1652270" y="1812290"/>
                    <a:pt x="1649730" y="1804670"/>
                    <a:pt x="1661160" y="1811020"/>
                  </a:cubicBezTo>
                  <a:cubicBezTo>
                    <a:pt x="1670050" y="1814830"/>
                    <a:pt x="1666240" y="1800860"/>
                    <a:pt x="1676400" y="1803400"/>
                  </a:cubicBezTo>
                  <a:cubicBezTo>
                    <a:pt x="1677670" y="1803400"/>
                    <a:pt x="1692910" y="1813560"/>
                    <a:pt x="1692910" y="1812290"/>
                  </a:cubicBezTo>
                  <a:cubicBezTo>
                    <a:pt x="1699260" y="1808480"/>
                    <a:pt x="1705610" y="1770380"/>
                    <a:pt x="1711960" y="1771650"/>
                  </a:cubicBezTo>
                  <a:cubicBezTo>
                    <a:pt x="1724660" y="1775460"/>
                    <a:pt x="1736090" y="1772920"/>
                    <a:pt x="1747520" y="1767840"/>
                  </a:cubicBezTo>
                  <a:cubicBezTo>
                    <a:pt x="1753870" y="1765300"/>
                    <a:pt x="1764030" y="1756410"/>
                    <a:pt x="1769110" y="1760220"/>
                  </a:cubicBezTo>
                  <a:cubicBezTo>
                    <a:pt x="1778000" y="1766570"/>
                    <a:pt x="1786890" y="1769110"/>
                    <a:pt x="1797050" y="1770380"/>
                  </a:cubicBezTo>
                  <a:cubicBezTo>
                    <a:pt x="1798320" y="1770380"/>
                    <a:pt x="1799590" y="1771650"/>
                    <a:pt x="1800860" y="1772920"/>
                  </a:cubicBezTo>
                  <a:cubicBezTo>
                    <a:pt x="1804670" y="1778000"/>
                    <a:pt x="1822450" y="1764030"/>
                    <a:pt x="1826260" y="1769110"/>
                  </a:cubicBezTo>
                  <a:cubicBezTo>
                    <a:pt x="1831340" y="1776730"/>
                    <a:pt x="1836420" y="1784350"/>
                    <a:pt x="1841500" y="1790700"/>
                  </a:cubicBezTo>
                  <a:cubicBezTo>
                    <a:pt x="1844040" y="1793240"/>
                    <a:pt x="1847850" y="1794510"/>
                    <a:pt x="1849120" y="1797050"/>
                  </a:cubicBezTo>
                  <a:cubicBezTo>
                    <a:pt x="1850390" y="1803400"/>
                    <a:pt x="1852930" y="1805940"/>
                    <a:pt x="1859280" y="1805940"/>
                  </a:cubicBezTo>
                  <a:cubicBezTo>
                    <a:pt x="1863090" y="1805940"/>
                    <a:pt x="1866900" y="1807210"/>
                    <a:pt x="1869440" y="1809750"/>
                  </a:cubicBezTo>
                  <a:cubicBezTo>
                    <a:pt x="1875790" y="1813560"/>
                    <a:pt x="1880870" y="1817370"/>
                    <a:pt x="1885950" y="1821180"/>
                  </a:cubicBezTo>
                  <a:cubicBezTo>
                    <a:pt x="1892300" y="1824990"/>
                    <a:pt x="1898650" y="1828800"/>
                    <a:pt x="1901190" y="1835150"/>
                  </a:cubicBezTo>
                  <a:cubicBezTo>
                    <a:pt x="1902460" y="1837690"/>
                    <a:pt x="1903730" y="1838960"/>
                    <a:pt x="1905000" y="1840230"/>
                  </a:cubicBezTo>
                  <a:cubicBezTo>
                    <a:pt x="1910080" y="1845310"/>
                    <a:pt x="1915160" y="1849120"/>
                    <a:pt x="1920240" y="1854200"/>
                  </a:cubicBezTo>
                  <a:cubicBezTo>
                    <a:pt x="1927860" y="1860550"/>
                    <a:pt x="1934210" y="1868170"/>
                    <a:pt x="1941830" y="1874520"/>
                  </a:cubicBezTo>
                  <a:cubicBezTo>
                    <a:pt x="1944370" y="1875790"/>
                    <a:pt x="1946910" y="1878330"/>
                    <a:pt x="1949450" y="1879600"/>
                  </a:cubicBezTo>
                  <a:cubicBezTo>
                    <a:pt x="1954530" y="1882140"/>
                    <a:pt x="1959610" y="1884680"/>
                    <a:pt x="1963420" y="1888490"/>
                  </a:cubicBezTo>
                  <a:cubicBezTo>
                    <a:pt x="1967230" y="1892300"/>
                    <a:pt x="1985010" y="1869440"/>
                    <a:pt x="1987550" y="1874520"/>
                  </a:cubicBezTo>
                  <a:cubicBezTo>
                    <a:pt x="1987550" y="1875790"/>
                    <a:pt x="1988820" y="1875790"/>
                    <a:pt x="1990090" y="1875790"/>
                  </a:cubicBezTo>
                  <a:cubicBezTo>
                    <a:pt x="1997710" y="1882140"/>
                    <a:pt x="2005330" y="1879600"/>
                    <a:pt x="2012950" y="1877060"/>
                  </a:cubicBezTo>
                  <a:cubicBezTo>
                    <a:pt x="2015490" y="1875790"/>
                    <a:pt x="2018030" y="1874520"/>
                    <a:pt x="2019300" y="1875790"/>
                  </a:cubicBezTo>
                  <a:cubicBezTo>
                    <a:pt x="2028190" y="1879600"/>
                    <a:pt x="2034540" y="1888490"/>
                    <a:pt x="2045970" y="1889760"/>
                  </a:cubicBezTo>
                  <a:cubicBezTo>
                    <a:pt x="2045970" y="1889760"/>
                    <a:pt x="2047240" y="1889760"/>
                    <a:pt x="2047240" y="1891030"/>
                  </a:cubicBezTo>
                  <a:cubicBezTo>
                    <a:pt x="2049780" y="1898650"/>
                    <a:pt x="2057400" y="1898650"/>
                    <a:pt x="2063750" y="1899920"/>
                  </a:cubicBezTo>
                  <a:cubicBezTo>
                    <a:pt x="2067560" y="1899920"/>
                    <a:pt x="2071370" y="1901190"/>
                    <a:pt x="2073910" y="1902460"/>
                  </a:cubicBezTo>
                  <a:cubicBezTo>
                    <a:pt x="2081530" y="1906270"/>
                    <a:pt x="2089150" y="1911350"/>
                    <a:pt x="2098040" y="1913890"/>
                  </a:cubicBezTo>
                  <a:cubicBezTo>
                    <a:pt x="2109470" y="1917700"/>
                    <a:pt x="2120900" y="1920240"/>
                    <a:pt x="2129790" y="1926590"/>
                  </a:cubicBezTo>
                  <a:cubicBezTo>
                    <a:pt x="2131060" y="1926590"/>
                    <a:pt x="2132330" y="1926590"/>
                    <a:pt x="2132330" y="1927860"/>
                  </a:cubicBezTo>
                  <a:cubicBezTo>
                    <a:pt x="2136140" y="1930400"/>
                    <a:pt x="2142490" y="1931670"/>
                    <a:pt x="2145030" y="1935480"/>
                  </a:cubicBezTo>
                  <a:cubicBezTo>
                    <a:pt x="2148840" y="1943100"/>
                    <a:pt x="2159000" y="1941830"/>
                    <a:pt x="2164080" y="1948180"/>
                  </a:cubicBezTo>
                  <a:lnTo>
                    <a:pt x="2165350" y="1948180"/>
                  </a:lnTo>
                  <a:cubicBezTo>
                    <a:pt x="2170430" y="1948180"/>
                    <a:pt x="2175510" y="1949450"/>
                    <a:pt x="2181860" y="1949450"/>
                  </a:cubicBezTo>
                  <a:cubicBezTo>
                    <a:pt x="2184400" y="1948180"/>
                    <a:pt x="2188210" y="1945640"/>
                    <a:pt x="2190750" y="1945640"/>
                  </a:cubicBezTo>
                  <a:cubicBezTo>
                    <a:pt x="2202180" y="1949450"/>
                    <a:pt x="2213610" y="1949450"/>
                    <a:pt x="2221230" y="1939290"/>
                  </a:cubicBezTo>
                  <a:cubicBezTo>
                    <a:pt x="2222500" y="1938020"/>
                    <a:pt x="2225040" y="1938020"/>
                    <a:pt x="2227580" y="1938020"/>
                  </a:cubicBezTo>
                  <a:lnTo>
                    <a:pt x="2237740" y="1938020"/>
                  </a:lnTo>
                  <a:cubicBezTo>
                    <a:pt x="2249170" y="1935480"/>
                    <a:pt x="2259330" y="1932940"/>
                    <a:pt x="2270760" y="1931670"/>
                  </a:cubicBezTo>
                  <a:cubicBezTo>
                    <a:pt x="2275840" y="1930400"/>
                    <a:pt x="2282190" y="1932940"/>
                    <a:pt x="2287270" y="1934210"/>
                  </a:cubicBezTo>
                  <a:cubicBezTo>
                    <a:pt x="2292350" y="1935480"/>
                    <a:pt x="2297430" y="1935480"/>
                    <a:pt x="2302510" y="1935480"/>
                  </a:cubicBezTo>
                  <a:cubicBezTo>
                    <a:pt x="2308860" y="1935480"/>
                    <a:pt x="2313940" y="1932940"/>
                    <a:pt x="2320290" y="1932940"/>
                  </a:cubicBezTo>
                  <a:cubicBezTo>
                    <a:pt x="2325370" y="1931670"/>
                    <a:pt x="2331720" y="1931670"/>
                    <a:pt x="2336800" y="1930400"/>
                  </a:cubicBezTo>
                  <a:cubicBezTo>
                    <a:pt x="2348230" y="1927860"/>
                    <a:pt x="2358390" y="1925320"/>
                    <a:pt x="2369820" y="1924050"/>
                  </a:cubicBezTo>
                  <a:cubicBezTo>
                    <a:pt x="2377440" y="1880870"/>
                    <a:pt x="2376170" y="1830070"/>
                    <a:pt x="2376170" y="1778000"/>
                  </a:cubicBezTo>
                  <a:close/>
                </a:path>
              </a:pathLst>
            </a:custGeom>
            <a:solidFill>
              <a:srgbClr val="3D393B"/>
            </a:solidFill>
          </p:spPr>
        </p:sp>
      </p:grpSp>
      <p:grpSp>
        <p:nvGrpSpPr>
          <p:cNvPr id="4" name="Group 4"/>
          <p:cNvGrpSpPr>
            <a:grpSpLocks noChangeAspect="1"/>
          </p:cNvGrpSpPr>
          <p:nvPr/>
        </p:nvGrpSpPr>
        <p:grpSpPr>
          <a:xfrm>
            <a:off x="7554507" y="-8378947"/>
            <a:ext cx="11479985" cy="9724223"/>
            <a:chOff x="0" y="0"/>
            <a:chExt cx="2374900" cy="2011680"/>
          </a:xfrm>
        </p:grpSpPr>
        <p:sp>
          <p:nvSpPr>
            <p:cNvPr id="5" name="Freeform 5"/>
            <p:cNvSpPr/>
            <p:nvPr/>
          </p:nvSpPr>
          <p:spPr>
            <a:xfrm>
              <a:off x="-2540" y="-2540"/>
              <a:ext cx="2377441" cy="2009140"/>
            </a:xfrm>
            <a:custGeom>
              <a:avLst/>
              <a:gdLst/>
              <a:ahLst/>
              <a:cxnLst/>
              <a:rect l="l" t="t" r="r" b="b"/>
              <a:pathLst>
                <a:path w="2377441" h="2009140">
                  <a:moveTo>
                    <a:pt x="2376170" y="1778000"/>
                  </a:moveTo>
                  <a:cubicBezTo>
                    <a:pt x="2374900" y="1276350"/>
                    <a:pt x="2359660" y="598170"/>
                    <a:pt x="2359660" y="97790"/>
                  </a:cubicBezTo>
                  <a:cubicBezTo>
                    <a:pt x="2359660" y="90170"/>
                    <a:pt x="2360930" y="82550"/>
                    <a:pt x="2360930" y="76200"/>
                  </a:cubicBezTo>
                  <a:cubicBezTo>
                    <a:pt x="2359660" y="74930"/>
                    <a:pt x="2358390" y="74930"/>
                    <a:pt x="2357120" y="73660"/>
                  </a:cubicBezTo>
                  <a:cubicBezTo>
                    <a:pt x="2357120" y="73660"/>
                    <a:pt x="2355850" y="74930"/>
                    <a:pt x="2355850" y="76200"/>
                  </a:cubicBezTo>
                  <a:cubicBezTo>
                    <a:pt x="2353310" y="82550"/>
                    <a:pt x="2348230" y="82550"/>
                    <a:pt x="2343150" y="82550"/>
                  </a:cubicBezTo>
                  <a:cubicBezTo>
                    <a:pt x="2336800" y="81280"/>
                    <a:pt x="2330450" y="74930"/>
                    <a:pt x="2322830" y="77470"/>
                  </a:cubicBezTo>
                  <a:cubicBezTo>
                    <a:pt x="2320290" y="78740"/>
                    <a:pt x="2315210" y="76200"/>
                    <a:pt x="2313940" y="73660"/>
                  </a:cubicBezTo>
                  <a:cubicBezTo>
                    <a:pt x="2310130" y="68580"/>
                    <a:pt x="2305050" y="68580"/>
                    <a:pt x="2299970" y="71120"/>
                  </a:cubicBezTo>
                  <a:cubicBezTo>
                    <a:pt x="2297430" y="72390"/>
                    <a:pt x="2294890" y="71120"/>
                    <a:pt x="2292350" y="71120"/>
                  </a:cubicBezTo>
                  <a:cubicBezTo>
                    <a:pt x="2288540" y="71120"/>
                    <a:pt x="2283460" y="69850"/>
                    <a:pt x="2279650" y="68580"/>
                  </a:cubicBezTo>
                  <a:cubicBezTo>
                    <a:pt x="2278380" y="68580"/>
                    <a:pt x="2275840" y="67310"/>
                    <a:pt x="2274570" y="67310"/>
                  </a:cubicBezTo>
                  <a:cubicBezTo>
                    <a:pt x="2270760" y="66040"/>
                    <a:pt x="2266950" y="62230"/>
                    <a:pt x="2263140" y="67310"/>
                  </a:cubicBezTo>
                  <a:cubicBezTo>
                    <a:pt x="2263140" y="67310"/>
                    <a:pt x="2260600" y="67310"/>
                    <a:pt x="2259330" y="66040"/>
                  </a:cubicBezTo>
                  <a:cubicBezTo>
                    <a:pt x="2258060" y="63500"/>
                    <a:pt x="2256790" y="59690"/>
                    <a:pt x="2255520" y="57150"/>
                  </a:cubicBezTo>
                  <a:cubicBezTo>
                    <a:pt x="2252980" y="53340"/>
                    <a:pt x="2252980" y="46990"/>
                    <a:pt x="2249170" y="44450"/>
                  </a:cubicBezTo>
                  <a:cubicBezTo>
                    <a:pt x="2246630" y="43180"/>
                    <a:pt x="2245360" y="41910"/>
                    <a:pt x="2244090" y="39370"/>
                  </a:cubicBezTo>
                  <a:cubicBezTo>
                    <a:pt x="2244090" y="38100"/>
                    <a:pt x="2241550" y="36830"/>
                    <a:pt x="2241550" y="35560"/>
                  </a:cubicBezTo>
                  <a:lnTo>
                    <a:pt x="2237740" y="31750"/>
                  </a:lnTo>
                  <a:cubicBezTo>
                    <a:pt x="2236470" y="29210"/>
                    <a:pt x="2235200" y="25400"/>
                    <a:pt x="2232660" y="24130"/>
                  </a:cubicBezTo>
                  <a:cubicBezTo>
                    <a:pt x="2227580" y="20320"/>
                    <a:pt x="2226310" y="15240"/>
                    <a:pt x="2228850" y="8890"/>
                  </a:cubicBezTo>
                  <a:cubicBezTo>
                    <a:pt x="2225040" y="7620"/>
                    <a:pt x="2222500" y="5080"/>
                    <a:pt x="2218690" y="5080"/>
                  </a:cubicBezTo>
                  <a:cubicBezTo>
                    <a:pt x="2203450" y="6350"/>
                    <a:pt x="2186940" y="8890"/>
                    <a:pt x="2171700" y="10160"/>
                  </a:cubicBezTo>
                  <a:cubicBezTo>
                    <a:pt x="2169160" y="10160"/>
                    <a:pt x="2165350" y="11430"/>
                    <a:pt x="2164080" y="12700"/>
                  </a:cubicBezTo>
                  <a:cubicBezTo>
                    <a:pt x="2153920" y="19050"/>
                    <a:pt x="2143760" y="13970"/>
                    <a:pt x="2133600" y="12700"/>
                  </a:cubicBezTo>
                  <a:cubicBezTo>
                    <a:pt x="2125980" y="12700"/>
                    <a:pt x="2118360" y="8890"/>
                    <a:pt x="2110740" y="7620"/>
                  </a:cubicBezTo>
                  <a:cubicBezTo>
                    <a:pt x="2101850" y="6350"/>
                    <a:pt x="2094230" y="7620"/>
                    <a:pt x="2085340" y="6350"/>
                  </a:cubicBezTo>
                  <a:cubicBezTo>
                    <a:pt x="2084070" y="6350"/>
                    <a:pt x="2082800" y="5080"/>
                    <a:pt x="2081530" y="3810"/>
                  </a:cubicBezTo>
                  <a:cubicBezTo>
                    <a:pt x="2078990" y="0"/>
                    <a:pt x="2073910" y="1270"/>
                    <a:pt x="2071370" y="2540"/>
                  </a:cubicBezTo>
                  <a:cubicBezTo>
                    <a:pt x="2067560" y="5080"/>
                    <a:pt x="2066290" y="8890"/>
                    <a:pt x="2063750" y="12700"/>
                  </a:cubicBezTo>
                  <a:cubicBezTo>
                    <a:pt x="2057400" y="13970"/>
                    <a:pt x="2048510" y="15240"/>
                    <a:pt x="2042160" y="19050"/>
                  </a:cubicBezTo>
                  <a:cubicBezTo>
                    <a:pt x="2037080" y="21590"/>
                    <a:pt x="2034540" y="22860"/>
                    <a:pt x="2030730" y="20320"/>
                  </a:cubicBezTo>
                  <a:lnTo>
                    <a:pt x="2029460" y="21590"/>
                  </a:lnTo>
                  <a:cubicBezTo>
                    <a:pt x="2032000" y="24130"/>
                    <a:pt x="2033270" y="27940"/>
                    <a:pt x="2035810" y="30480"/>
                  </a:cubicBezTo>
                  <a:cubicBezTo>
                    <a:pt x="2032000" y="31750"/>
                    <a:pt x="2026920" y="34290"/>
                    <a:pt x="2024380" y="33020"/>
                  </a:cubicBezTo>
                  <a:cubicBezTo>
                    <a:pt x="2018030" y="31750"/>
                    <a:pt x="2015490" y="34290"/>
                    <a:pt x="2010410" y="36830"/>
                  </a:cubicBezTo>
                  <a:cubicBezTo>
                    <a:pt x="2005330" y="40640"/>
                    <a:pt x="1998980" y="43180"/>
                    <a:pt x="1993900" y="45720"/>
                  </a:cubicBezTo>
                  <a:cubicBezTo>
                    <a:pt x="1992630" y="45720"/>
                    <a:pt x="1991360" y="45720"/>
                    <a:pt x="1990090" y="44450"/>
                  </a:cubicBezTo>
                  <a:cubicBezTo>
                    <a:pt x="1988820" y="44450"/>
                    <a:pt x="1987550" y="43180"/>
                    <a:pt x="1987550" y="43180"/>
                  </a:cubicBezTo>
                  <a:cubicBezTo>
                    <a:pt x="1981200" y="45720"/>
                    <a:pt x="1974850" y="48260"/>
                    <a:pt x="1968500" y="45720"/>
                  </a:cubicBezTo>
                  <a:cubicBezTo>
                    <a:pt x="1967230" y="45720"/>
                    <a:pt x="1967230" y="46990"/>
                    <a:pt x="1965960" y="46990"/>
                  </a:cubicBezTo>
                  <a:cubicBezTo>
                    <a:pt x="1958340" y="49530"/>
                    <a:pt x="1953260" y="58420"/>
                    <a:pt x="1943100" y="58420"/>
                  </a:cubicBezTo>
                  <a:cubicBezTo>
                    <a:pt x="1935480" y="58420"/>
                    <a:pt x="1927860" y="64770"/>
                    <a:pt x="1920240" y="64770"/>
                  </a:cubicBezTo>
                  <a:cubicBezTo>
                    <a:pt x="1911350" y="66040"/>
                    <a:pt x="1903730" y="68580"/>
                    <a:pt x="1896110" y="72390"/>
                  </a:cubicBezTo>
                  <a:cubicBezTo>
                    <a:pt x="1893570" y="73660"/>
                    <a:pt x="1891030" y="73660"/>
                    <a:pt x="1889760" y="73660"/>
                  </a:cubicBezTo>
                  <a:cubicBezTo>
                    <a:pt x="1883410" y="71120"/>
                    <a:pt x="1879600" y="74930"/>
                    <a:pt x="1877060" y="78740"/>
                  </a:cubicBezTo>
                  <a:cubicBezTo>
                    <a:pt x="1870710" y="87630"/>
                    <a:pt x="1860550" y="90170"/>
                    <a:pt x="1851660" y="92710"/>
                  </a:cubicBezTo>
                  <a:cubicBezTo>
                    <a:pt x="1840230" y="95250"/>
                    <a:pt x="1828800" y="96520"/>
                    <a:pt x="1817370" y="97790"/>
                  </a:cubicBezTo>
                  <a:cubicBezTo>
                    <a:pt x="1816100" y="97790"/>
                    <a:pt x="1814830" y="101600"/>
                    <a:pt x="1812290" y="102870"/>
                  </a:cubicBezTo>
                  <a:cubicBezTo>
                    <a:pt x="1811020" y="102870"/>
                    <a:pt x="1809750" y="101600"/>
                    <a:pt x="1809750" y="101600"/>
                  </a:cubicBezTo>
                  <a:cubicBezTo>
                    <a:pt x="1803400" y="109220"/>
                    <a:pt x="1799590" y="120650"/>
                    <a:pt x="1786890" y="119380"/>
                  </a:cubicBezTo>
                  <a:lnTo>
                    <a:pt x="1785620" y="119380"/>
                  </a:lnTo>
                  <a:cubicBezTo>
                    <a:pt x="1775460" y="125730"/>
                    <a:pt x="1765300" y="123190"/>
                    <a:pt x="1756410" y="120650"/>
                  </a:cubicBezTo>
                  <a:cubicBezTo>
                    <a:pt x="1753870" y="120650"/>
                    <a:pt x="1750060" y="118110"/>
                    <a:pt x="1748790" y="115570"/>
                  </a:cubicBezTo>
                  <a:cubicBezTo>
                    <a:pt x="1744980" y="107950"/>
                    <a:pt x="1734820" y="105410"/>
                    <a:pt x="1727200" y="107950"/>
                  </a:cubicBezTo>
                  <a:cubicBezTo>
                    <a:pt x="1720850" y="110490"/>
                    <a:pt x="1714500" y="111760"/>
                    <a:pt x="1708150" y="114300"/>
                  </a:cubicBezTo>
                  <a:cubicBezTo>
                    <a:pt x="1697990" y="116840"/>
                    <a:pt x="1689100" y="118110"/>
                    <a:pt x="1678940" y="113030"/>
                  </a:cubicBezTo>
                  <a:cubicBezTo>
                    <a:pt x="1668780" y="107950"/>
                    <a:pt x="1661160" y="111760"/>
                    <a:pt x="1656080" y="123190"/>
                  </a:cubicBezTo>
                  <a:cubicBezTo>
                    <a:pt x="1652270" y="130810"/>
                    <a:pt x="1642109" y="132080"/>
                    <a:pt x="1635759" y="125730"/>
                  </a:cubicBezTo>
                  <a:cubicBezTo>
                    <a:pt x="1631949" y="121920"/>
                    <a:pt x="1629409" y="123190"/>
                    <a:pt x="1625599" y="125730"/>
                  </a:cubicBezTo>
                  <a:lnTo>
                    <a:pt x="1617979" y="133350"/>
                  </a:lnTo>
                  <a:cubicBezTo>
                    <a:pt x="1616709" y="134620"/>
                    <a:pt x="1614169" y="134620"/>
                    <a:pt x="1612899" y="134620"/>
                  </a:cubicBezTo>
                  <a:lnTo>
                    <a:pt x="1605279" y="134620"/>
                  </a:lnTo>
                  <a:cubicBezTo>
                    <a:pt x="1600199" y="134620"/>
                    <a:pt x="1595119" y="133350"/>
                    <a:pt x="1590040" y="132080"/>
                  </a:cubicBezTo>
                  <a:cubicBezTo>
                    <a:pt x="1583690" y="130810"/>
                    <a:pt x="1578609" y="127000"/>
                    <a:pt x="1572259" y="125730"/>
                  </a:cubicBezTo>
                  <a:cubicBezTo>
                    <a:pt x="1562099" y="124460"/>
                    <a:pt x="1559559" y="115570"/>
                    <a:pt x="1555749" y="109220"/>
                  </a:cubicBezTo>
                  <a:cubicBezTo>
                    <a:pt x="1553209" y="105410"/>
                    <a:pt x="1548129" y="100330"/>
                    <a:pt x="1543049" y="101600"/>
                  </a:cubicBezTo>
                  <a:cubicBezTo>
                    <a:pt x="1537969" y="104140"/>
                    <a:pt x="1532889" y="101600"/>
                    <a:pt x="1529079" y="100330"/>
                  </a:cubicBezTo>
                  <a:cubicBezTo>
                    <a:pt x="1527809" y="100330"/>
                    <a:pt x="1525269" y="99060"/>
                    <a:pt x="1523999" y="99060"/>
                  </a:cubicBezTo>
                  <a:cubicBezTo>
                    <a:pt x="1515109" y="96520"/>
                    <a:pt x="1508759" y="101600"/>
                    <a:pt x="1502409" y="107950"/>
                  </a:cubicBezTo>
                  <a:lnTo>
                    <a:pt x="1497329" y="113030"/>
                  </a:lnTo>
                  <a:cubicBezTo>
                    <a:pt x="1496059" y="114300"/>
                    <a:pt x="1496059" y="116840"/>
                    <a:pt x="1494790" y="118110"/>
                  </a:cubicBezTo>
                  <a:cubicBezTo>
                    <a:pt x="1487170" y="124460"/>
                    <a:pt x="1479550" y="121920"/>
                    <a:pt x="1470659" y="118110"/>
                  </a:cubicBezTo>
                  <a:cubicBezTo>
                    <a:pt x="1463040" y="114300"/>
                    <a:pt x="1454149" y="118110"/>
                    <a:pt x="1451609" y="125730"/>
                  </a:cubicBezTo>
                  <a:cubicBezTo>
                    <a:pt x="1450340" y="130810"/>
                    <a:pt x="1449070" y="134620"/>
                    <a:pt x="1442720" y="137160"/>
                  </a:cubicBezTo>
                  <a:cubicBezTo>
                    <a:pt x="1436370" y="140970"/>
                    <a:pt x="1428750" y="143510"/>
                    <a:pt x="1427480" y="152400"/>
                  </a:cubicBezTo>
                  <a:cubicBezTo>
                    <a:pt x="1427480" y="153670"/>
                    <a:pt x="1426210" y="154940"/>
                    <a:pt x="1424940" y="154940"/>
                  </a:cubicBezTo>
                  <a:cubicBezTo>
                    <a:pt x="1421130" y="156210"/>
                    <a:pt x="1418590" y="157480"/>
                    <a:pt x="1414780" y="158750"/>
                  </a:cubicBezTo>
                  <a:lnTo>
                    <a:pt x="1403350" y="158750"/>
                  </a:lnTo>
                  <a:cubicBezTo>
                    <a:pt x="1395730" y="157480"/>
                    <a:pt x="1388110" y="154940"/>
                    <a:pt x="1380490" y="153670"/>
                  </a:cubicBezTo>
                  <a:cubicBezTo>
                    <a:pt x="1371600" y="152400"/>
                    <a:pt x="1363979" y="157480"/>
                    <a:pt x="1355090" y="158750"/>
                  </a:cubicBezTo>
                  <a:lnTo>
                    <a:pt x="1353820" y="160020"/>
                  </a:lnTo>
                  <a:cubicBezTo>
                    <a:pt x="1351280" y="163830"/>
                    <a:pt x="1347470" y="162560"/>
                    <a:pt x="1344930" y="160020"/>
                  </a:cubicBezTo>
                  <a:cubicBezTo>
                    <a:pt x="1339850" y="154940"/>
                    <a:pt x="1330960" y="153670"/>
                    <a:pt x="1324610" y="156210"/>
                  </a:cubicBezTo>
                  <a:cubicBezTo>
                    <a:pt x="1316990" y="160020"/>
                    <a:pt x="1309370" y="162560"/>
                    <a:pt x="1301750" y="165100"/>
                  </a:cubicBezTo>
                  <a:cubicBezTo>
                    <a:pt x="1299210" y="165100"/>
                    <a:pt x="1296670" y="163830"/>
                    <a:pt x="1295400" y="163830"/>
                  </a:cubicBezTo>
                  <a:cubicBezTo>
                    <a:pt x="1292860" y="163830"/>
                    <a:pt x="1289050" y="162560"/>
                    <a:pt x="1287780" y="163830"/>
                  </a:cubicBezTo>
                  <a:cubicBezTo>
                    <a:pt x="1277620" y="171450"/>
                    <a:pt x="1267460" y="168910"/>
                    <a:pt x="1258570" y="163830"/>
                  </a:cubicBezTo>
                  <a:cubicBezTo>
                    <a:pt x="1253490" y="161290"/>
                    <a:pt x="1245870" y="158750"/>
                    <a:pt x="1243330" y="151130"/>
                  </a:cubicBezTo>
                  <a:cubicBezTo>
                    <a:pt x="1242060" y="146050"/>
                    <a:pt x="1236980" y="140970"/>
                    <a:pt x="1233170" y="137160"/>
                  </a:cubicBezTo>
                  <a:cubicBezTo>
                    <a:pt x="1226820" y="130810"/>
                    <a:pt x="1220470" y="121920"/>
                    <a:pt x="1209040" y="121920"/>
                  </a:cubicBezTo>
                  <a:cubicBezTo>
                    <a:pt x="1206500" y="121920"/>
                    <a:pt x="1203959" y="116840"/>
                    <a:pt x="1202690" y="118110"/>
                  </a:cubicBezTo>
                  <a:cubicBezTo>
                    <a:pt x="1197609" y="119380"/>
                    <a:pt x="1197609" y="116840"/>
                    <a:pt x="1195070" y="114300"/>
                  </a:cubicBezTo>
                  <a:cubicBezTo>
                    <a:pt x="1192530" y="111760"/>
                    <a:pt x="1188720" y="109220"/>
                    <a:pt x="1186180" y="105410"/>
                  </a:cubicBezTo>
                  <a:cubicBezTo>
                    <a:pt x="1182370" y="100330"/>
                    <a:pt x="1178560" y="93980"/>
                    <a:pt x="1174750" y="88900"/>
                  </a:cubicBezTo>
                  <a:cubicBezTo>
                    <a:pt x="1170940" y="83820"/>
                    <a:pt x="1168400" y="77470"/>
                    <a:pt x="1164590" y="72390"/>
                  </a:cubicBezTo>
                  <a:cubicBezTo>
                    <a:pt x="1163320" y="71120"/>
                    <a:pt x="1159509" y="69850"/>
                    <a:pt x="1158240" y="71120"/>
                  </a:cubicBezTo>
                  <a:lnTo>
                    <a:pt x="1143000" y="78740"/>
                  </a:lnTo>
                  <a:cubicBezTo>
                    <a:pt x="1140460" y="80010"/>
                    <a:pt x="1139190" y="82550"/>
                    <a:pt x="1137920" y="85090"/>
                  </a:cubicBezTo>
                  <a:lnTo>
                    <a:pt x="1136650" y="83820"/>
                  </a:lnTo>
                  <a:cubicBezTo>
                    <a:pt x="1137920" y="80010"/>
                    <a:pt x="1139190" y="76200"/>
                    <a:pt x="1140460" y="74930"/>
                  </a:cubicBezTo>
                  <a:lnTo>
                    <a:pt x="1125220" y="71120"/>
                  </a:lnTo>
                  <a:cubicBezTo>
                    <a:pt x="1121410" y="69850"/>
                    <a:pt x="1115060" y="69850"/>
                    <a:pt x="1112520" y="69850"/>
                  </a:cubicBezTo>
                  <a:lnTo>
                    <a:pt x="1092200" y="69850"/>
                  </a:lnTo>
                  <a:cubicBezTo>
                    <a:pt x="1084580" y="69850"/>
                    <a:pt x="1078230" y="68580"/>
                    <a:pt x="1070610" y="69850"/>
                  </a:cubicBezTo>
                  <a:cubicBezTo>
                    <a:pt x="1065530" y="71120"/>
                    <a:pt x="1061720" y="68580"/>
                    <a:pt x="1057910" y="66040"/>
                  </a:cubicBezTo>
                  <a:cubicBezTo>
                    <a:pt x="1047750" y="58420"/>
                    <a:pt x="1037590" y="49530"/>
                    <a:pt x="1023620" y="53340"/>
                  </a:cubicBezTo>
                  <a:cubicBezTo>
                    <a:pt x="1022350" y="53340"/>
                    <a:pt x="1019810" y="52070"/>
                    <a:pt x="1018540" y="50800"/>
                  </a:cubicBezTo>
                  <a:cubicBezTo>
                    <a:pt x="1014730" y="49530"/>
                    <a:pt x="1012190" y="46990"/>
                    <a:pt x="1007110" y="44450"/>
                  </a:cubicBezTo>
                  <a:cubicBezTo>
                    <a:pt x="1007110" y="48260"/>
                    <a:pt x="1007110" y="49530"/>
                    <a:pt x="1008380" y="52070"/>
                  </a:cubicBezTo>
                  <a:cubicBezTo>
                    <a:pt x="1005840" y="54610"/>
                    <a:pt x="1004570" y="53340"/>
                    <a:pt x="1003300" y="52070"/>
                  </a:cubicBezTo>
                  <a:cubicBezTo>
                    <a:pt x="1002030" y="53340"/>
                    <a:pt x="1000760" y="55880"/>
                    <a:pt x="999490" y="55880"/>
                  </a:cubicBezTo>
                  <a:cubicBezTo>
                    <a:pt x="993140" y="58420"/>
                    <a:pt x="986790" y="59690"/>
                    <a:pt x="980440" y="62230"/>
                  </a:cubicBezTo>
                  <a:cubicBezTo>
                    <a:pt x="977900" y="63500"/>
                    <a:pt x="975360" y="64770"/>
                    <a:pt x="974090" y="66040"/>
                  </a:cubicBezTo>
                  <a:cubicBezTo>
                    <a:pt x="969010" y="69850"/>
                    <a:pt x="965200" y="76200"/>
                    <a:pt x="956310" y="74930"/>
                  </a:cubicBezTo>
                  <a:cubicBezTo>
                    <a:pt x="955040" y="74930"/>
                    <a:pt x="952500" y="77470"/>
                    <a:pt x="949960" y="77470"/>
                  </a:cubicBezTo>
                  <a:cubicBezTo>
                    <a:pt x="947420" y="78740"/>
                    <a:pt x="943610" y="78740"/>
                    <a:pt x="941070" y="80010"/>
                  </a:cubicBezTo>
                  <a:lnTo>
                    <a:pt x="938530" y="80010"/>
                  </a:lnTo>
                  <a:cubicBezTo>
                    <a:pt x="930910" y="82550"/>
                    <a:pt x="924560" y="85090"/>
                    <a:pt x="916940" y="86360"/>
                  </a:cubicBezTo>
                  <a:lnTo>
                    <a:pt x="911860" y="86360"/>
                  </a:lnTo>
                  <a:cubicBezTo>
                    <a:pt x="905510" y="86360"/>
                    <a:pt x="900430" y="85090"/>
                    <a:pt x="894080" y="85090"/>
                  </a:cubicBezTo>
                  <a:cubicBezTo>
                    <a:pt x="887730" y="85090"/>
                    <a:pt x="881380" y="87630"/>
                    <a:pt x="875030" y="87630"/>
                  </a:cubicBezTo>
                  <a:cubicBezTo>
                    <a:pt x="867410" y="87630"/>
                    <a:pt x="858520" y="87630"/>
                    <a:pt x="852170" y="82550"/>
                  </a:cubicBezTo>
                  <a:cubicBezTo>
                    <a:pt x="850900" y="81280"/>
                    <a:pt x="847090" y="81280"/>
                    <a:pt x="844550" y="82550"/>
                  </a:cubicBezTo>
                  <a:cubicBezTo>
                    <a:pt x="835660" y="83820"/>
                    <a:pt x="826770" y="85090"/>
                    <a:pt x="819150" y="87630"/>
                  </a:cubicBezTo>
                  <a:cubicBezTo>
                    <a:pt x="811530" y="90170"/>
                    <a:pt x="807720" y="87630"/>
                    <a:pt x="805180" y="81280"/>
                  </a:cubicBezTo>
                  <a:cubicBezTo>
                    <a:pt x="803910" y="78740"/>
                    <a:pt x="801370" y="76200"/>
                    <a:pt x="798830" y="73660"/>
                  </a:cubicBezTo>
                  <a:cubicBezTo>
                    <a:pt x="795020" y="71120"/>
                    <a:pt x="791210" y="67310"/>
                    <a:pt x="787400" y="67310"/>
                  </a:cubicBezTo>
                  <a:cubicBezTo>
                    <a:pt x="778510" y="67310"/>
                    <a:pt x="773430" y="62230"/>
                    <a:pt x="767080" y="58420"/>
                  </a:cubicBezTo>
                  <a:cubicBezTo>
                    <a:pt x="756920" y="52070"/>
                    <a:pt x="748030" y="44450"/>
                    <a:pt x="735330" y="45720"/>
                  </a:cubicBezTo>
                  <a:lnTo>
                    <a:pt x="735330" y="39370"/>
                  </a:lnTo>
                  <a:cubicBezTo>
                    <a:pt x="737870" y="39370"/>
                    <a:pt x="740410" y="39370"/>
                    <a:pt x="742950" y="38100"/>
                  </a:cubicBezTo>
                  <a:cubicBezTo>
                    <a:pt x="739140" y="35560"/>
                    <a:pt x="739140" y="31750"/>
                    <a:pt x="736600" y="29210"/>
                  </a:cubicBezTo>
                  <a:cubicBezTo>
                    <a:pt x="731520" y="25400"/>
                    <a:pt x="726440" y="24130"/>
                    <a:pt x="721360" y="21590"/>
                  </a:cubicBezTo>
                  <a:cubicBezTo>
                    <a:pt x="717550" y="20320"/>
                    <a:pt x="712470" y="20320"/>
                    <a:pt x="715010" y="26670"/>
                  </a:cubicBezTo>
                  <a:cubicBezTo>
                    <a:pt x="708660" y="27940"/>
                    <a:pt x="703580" y="27940"/>
                    <a:pt x="701040" y="30480"/>
                  </a:cubicBezTo>
                  <a:cubicBezTo>
                    <a:pt x="695960" y="34290"/>
                    <a:pt x="690880" y="31750"/>
                    <a:pt x="687070" y="29210"/>
                  </a:cubicBezTo>
                  <a:cubicBezTo>
                    <a:pt x="684530" y="27940"/>
                    <a:pt x="681990" y="26670"/>
                    <a:pt x="679450" y="27940"/>
                  </a:cubicBezTo>
                  <a:cubicBezTo>
                    <a:pt x="664210" y="35560"/>
                    <a:pt x="648970" y="31750"/>
                    <a:pt x="633730" y="31750"/>
                  </a:cubicBezTo>
                  <a:cubicBezTo>
                    <a:pt x="631190" y="31750"/>
                    <a:pt x="628650" y="30480"/>
                    <a:pt x="624840" y="30480"/>
                  </a:cubicBezTo>
                  <a:cubicBezTo>
                    <a:pt x="619760" y="29210"/>
                    <a:pt x="615950" y="26670"/>
                    <a:pt x="610870" y="25400"/>
                  </a:cubicBezTo>
                  <a:cubicBezTo>
                    <a:pt x="605790" y="24130"/>
                    <a:pt x="599440" y="22860"/>
                    <a:pt x="594360" y="21590"/>
                  </a:cubicBezTo>
                  <a:lnTo>
                    <a:pt x="590550" y="21590"/>
                  </a:lnTo>
                  <a:cubicBezTo>
                    <a:pt x="581660" y="21590"/>
                    <a:pt x="572770" y="22860"/>
                    <a:pt x="565150" y="22860"/>
                  </a:cubicBezTo>
                  <a:cubicBezTo>
                    <a:pt x="558800" y="22860"/>
                    <a:pt x="552450" y="20320"/>
                    <a:pt x="544830" y="19050"/>
                  </a:cubicBezTo>
                  <a:cubicBezTo>
                    <a:pt x="543560" y="8890"/>
                    <a:pt x="533400" y="11430"/>
                    <a:pt x="527050" y="6350"/>
                  </a:cubicBezTo>
                  <a:cubicBezTo>
                    <a:pt x="525780" y="5080"/>
                    <a:pt x="523240" y="6350"/>
                    <a:pt x="521970" y="6350"/>
                  </a:cubicBezTo>
                  <a:cubicBezTo>
                    <a:pt x="514350" y="5080"/>
                    <a:pt x="509270" y="8890"/>
                    <a:pt x="506730" y="15240"/>
                  </a:cubicBezTo>
                  <a:cubicBezTo>
                    <a:pt x="502920" y="21590"/>
                    <a:pt x="492760" y="24130"/>
                    <a:pt x="496570" y="34290"/>
                  </a:cubicBezTo>
                  <a:cubicBezTo>
                    <a:pt x="497840" y="35560"/>
                    <a:pt x="500380" y="36830"/>
                    <a:pt x="501650" y="39370"/>
                  </a:cubicBezTo>
                  <a:cubicBezTo>
                    <a:pt x="501650" y="43180"/>
                    <a:pt x="500380" y="45720"/>
                    <a:pt x="496570" y="44450"/>
                  </a:cubicBezTo>
                  <a:cubicBezTo>
                    <a:pt x="495300" y="44450"/>
                    <a:pt x="494030" y="46990"/>
                    <a:pt x="492760" y="48260"/>
                  </a:cubicBezTo>
                  <a:cubicBezTo>
                    <a:pt x="491490" y="49530"/>
                    <a:pt x="491490" y="52070"/>
                    <a:pt x="490220" y="52070"/>
                  </a:cubicBezTo>
                  <a:cubicBezTo>
                    <a:pt x="482600" y="54610"/>
                    <a:pt x="477520" y="60960"/>
                    <a:pt x="468630" y="59690"/>
                  </a:cubicBezTo>
                  <a:lnTo>
                    <a:pt x="466090" y="59690"/>
                  </a:lnTo>
                  <a:cubicBezTo>
                    <a:pt x="458470" y="66040"/>
                    <a:pt x="450850" y="64770"/>
                    <a:pt x="441960" y="63500"/>
                  </a:cubicBezTo>
                  <a:cubicBezTo>
                    <a:pt x="438150" y="62230"/>
                    <a:pt x="433070" y="63500"/>
                    <a:pt x="427990" y="63500"/>
                  </a:cubicBezTo>
                  <a:cubicBezTo>
                    <a:pt x="424180" y="63500"/>
                    <a:pt x="420370" y="63500"/>
                    <a:pt x="416560" y="60960"/>
                  </a:cubicBezTo>
                  <a:cubicBezTo>
                    <a:pt x="411480" y="58420"/>
                    <a:pt x="406400" y="54610"/>
                    <a:pt x="401320" y="52070"/>
                  </a:cubicBezTo>
                  <a:cubicBezTo>
                    <a:pt x="396240" y="49530"/>
                    <a:pt x="389890" y="49530"/>
                    <a:pt x="389890" y="40640"/>
                  </a:cubicBezTo>
                  <a:cubicBezTo>
                    <a:pt x="389890" y="39370"/>
                    <a:pt x="387350" y="38100"/>
                    <a:pt x="387350" y="36830"/>
                  </a:cubicBezTo>
                  <a:cubicBezTo>
                    <a:pt x="378460" y="44450"/>
                    <a:pt x="370840" y="50800"/>
                    <a:pt x="363220" y="57150"/>
                  </a:cubicBezTo>
                  <a:cubicBezTo>
                    <a:pt x="359410" y="60960"/>
                    <a:pt x="354330" y="66040"/>
                    <a:pt x="356870" y="72390"/>
                  </a:cubicBezTo>
                  <a:cubicBezTo>
                    <a:pt x="356870" y="73660"/>
                    <a:pt x="355600" y="74930"/>
                    <a:pt x="355600" y="76200"/>
                  </a:cubicBezTo>
                  <a:cubicBezTo>
                    <a:pt x="354330" y="78740"/>
                    <a:pt x="353060" y="81280"/>
                    <a:pt x="350520" y="82550"/>
                  </a:cubicBezTo>
                  <a:cubicBezTo>
                    <a:pt x="347980" y="86360"/>
                    <a:pt x="345440" y="90170"/>
                    <a:pt x="342900" y="95250"/>
                  </a:cubicBezTo>
                  <a:lnTo>
                    <a:pt x="335280" y="102870"/>
                  </a:lnTo>
                  <a:cubicBezTo>
                    <a:pt x="332740" y="106680"/>
                    <a:pt x="330200" y="110490"/>
                    <a:pt x="326390" y="113030"/>
                  </a:cubicBezTo>
                  <a:cubicBezTo>
                    <a:pt x="317500" y="120650"/>
                    <a:pt x="308610" y="128270"/>
                    <a:pt x="298450" y="135890"/>
                  </a:cubicBezTo>
                  <a:cubicBezTo>
                    <a:pt x="293370" y="140970"/>
                    <a:pt x="287020" y="144780"/>
                    <a:pt x="281940" y="149860"/>
                  </a:cubicBezTo>
                  <a:cubicBezTo>
                    <a:pt x="273050" y="157480"/>
                    <a:pt x="262890" y="163830"/>
                    <a:pt x="257810" y="175260"/>
                  </a:cubicBezTo>
                  <a:cubicBezTo>
                    <a:pt x="257810" y="176530"/>
                    <a:pt x="255270" y="177800"/>
                    <a:pt x="254000" y="179070"/>
                  </a:cubicBezTo>
                  <a:cubicBezTo>
                    <a:pt x="247650" y="184150"/>
                    <a:pt x="237490" y="184150"/>
                    <a:pt x="237490" y="194310"/>
                  </a:cubicBezTo>
                  <a:cubicBezTo>
                    <a:pt x="227330" y="194310"/>
                    <a:pt x="222250" y="201930"/>
                    <a:pt x="217170" y="208280"/>
                  </a:cubicBezTo>
                  <a:cubicBezTo>
                    <a:pt x="213360" y="213360"/>
                    <a:pt x="209550" y="219710"/>
                    <a:pt x="204470" y="223520"/>
                  </a:cubicBezTo>
                  <a:cubicBezTo>
                    <a:pt x="199390" y="226060"/>
                    <a:pt x="193040" y="224790"/>
                    <a:pt x="186690" y="224790"/>
                  </a:cubicBezTo>
                  <a:cubicBezTo>
                    <a:pt x="184150" y="224790"/>
                    <a:pt x="181610" y="224790"/>
                    <a:pt x="181610" y="226060"/>
                  </a:cubicBezTo>
                  <a:cubicBezTo>
                    <a:pt x="176530" y="231140"/>
                    <a:pt x="170180" y="234950"/>
                    <a:pt x="166370" y="241300"/>
                  </a:cubicBezTo>
                  <a:cubicBezTo>
                    <a:pt x="162560" y="247650"/>
                    <a:pt x="158750" y="251460"/>
                    <a:pt x="152400" y="252730"/>
                  </a:cubicBezTo>
                  <a:cubicBezTo>
                    <a:pt x="146050" y="254000"/>
                    <a:pt x="139700" y="260350"/>
                    <a:pt x="130810" y="256540"/>
                  </a:cubicBezTo>
                  <a:cubicBezTo>
                    <a:pt x="123190" y="254000"/>
                    <a:pt x="114300" y="256540"/>
                    <a:pt x="109220" y="251460"/>
                  </a:cubicBezTo>
                  <a:cubicBezTo>
                    <a:pt x="99060" y="252730"/>
                    <a:pt x="91440" y="255270"/>
                    <a:pt x="82550" y="256540"/>
                  </a:cubicBezTo>
                  <a:cubicBezTo>
                    <a:pt x="72390" y="259080"/>
                    <a:pt x="60960" y="257810"/>
                    <a:pt x="52070" y="265430"/>
                  </a:cubicBezTo>
                  <a:cubicBezTo>
                    <a:pt x="44450" y="271780"/>
                    <a:pt x="38100" y="278130"/>
                    <a:pt x="26670" y="276860"/>
                  </a:cubicBezTo>
                  <a:cubicBezTo>
                    <a:pt x="27940" y="284480"/>
                    <a:pt x="29210" y="290830"/>
                    <a:pt x="30480" y="298450"/>
                  </a:cubicBezTo>
                  <a:cubicBezTo>
                    <a:pt x="33020" y="318770"/>
                    <a:pt x="35560" y="339090"/>
                    <a:pt x="36830" y="359410"/>
                  </a:cubicBezTo>
                  <a:cubicBezTo>
                    <a:pt x="40640" y="384810"/>
                    <a:pt x="41910" y="408940"/>
                    <a:pt x="39370" y="433070"/>
                  </a:cubicBezTo>
                  <a:cubicBezTo>
                    <a:pt x="36830" y="467360"/>
                    <a:pt x="25400" y="1640840"/>
                    <a:pt x="13970" y="1672590"/>
                  </a:cubicBezTo>
                  <a:lnTo>
                    <a:pt x="2540" y="1699260"/>
                  </a:lnTo>
                  <a:cubicBezTo>
                    <a:pt x="0" y="1705610"/>
                    <a:pt x="3810" y="1709420"/>
                    <a:pt x="10160" y="1710690"/>
                  </a:cubicBezTo>
                  <a:cubicBezTo>
                    <a:pt x="17780" y="1711960"/>
                    <a:pt x="20320" y="1717040"/>
                    <a:pt x="22860" y="1723390"/>
                  </a:cubicBezTo>
                  <a:cubicBezTo>
                    <a:pt x="25400" y="1733550"/>
                    <a:pt x="21590" y="1743710"/>
                    <a:pt x="26670" y="1753870"/>
                  </a:cubicBezTo>
                  <a:cubicBezTo>
                    <a:pt x="29210" y="1758950"/>
                    <a:pt x="26670" y="1767840"/>
                    <a:pt x="25400" y="1775460"/>
                  </a:cubicBezTo>
                  <a:cubicBezTo>
                    <a:pt x="24130" y="1785620"/>
                    <a:pt x="26670" y="1795780"/>
                    <a:pt x="30480" y="1804670"/>
                  </a:cubicBezTo>
                  <a:cubicBezTo>
                    <a:pt x="39370" y="1819910"/>
                    <a:pt x="40640" y="1837690"/>
                    <a:pt x="40640" y="1854200"/>
                  </a:cubicBezTo>
                  <a:cubicBezTo>
                    <a:pt x="40640" y="1858010"/>
                    <a:pt x="41910" y="1861820"/>
                    <a:pt x="43180" y="1864360"/>
                  </a:cubicBezTo>
                  <a:cubicBezTo>
                    <a:pt x="45720" y="1866900"/>
                    <a:pt x="50800" y="1869440"/>
                    <a:pt x="55880" y="1870710"/>
                  </a:cubicBezTo>
                  <a:lnTo>
                    <a:pt x="86360" y="1885950"/>
                  </a:lnTo>
                  <a:cubicBezTo>
                    <a:pt x="100330" y="1893570"/>
                    <a:pt x="111760" y="1892300"/>
                    <a:pt x="124460" y="1883410"/>
                  </a:cubicBezTo>
                  <a:cubicBezTo>
                    <a:pt x="125730" y="1882140"/>
                    <a:pt x="129540" y="1880870"/>
                    <a:pt x="130810" y="1880870"/>
                  </a:cubicBezTo>
                  <a:cubicBezTo>
                    <a:pt x="139700" y="1882140"/>
                    <a:pt x="148590" y="1882140"/>
                    <a:pt x="156210" y="1889760"/>
                  </a:cubicBezTo>
                  <a:cubicBezTo>
                    <a:pt x="165100" y="1897380"/>
                    <a:pt x="177800" y="1902460"/>
                    <a:pt x="187960" y="1908810"/>
                  </a:cubicBezTo>
                  <a:cubicBezTo>
                    <a:pt x="194310" y="1912620"/>
                    <a:pt x="201930" y="1917700"/>
                    <a:pt x="205740" y="1922780"/>
                  </a:cubicBezTo>
                  <a:cubicBezTo>
                    <a:pt x="208280" y="1925320"/>
                    <a:pt x="210820" y="1927860"/>
                    <a:pt x="213360" y="1929130"/>
                  </a:cubicBezTo>
                  <a:cubicBezTo>
                    <a:pt x="227330" y="1934210"/>
                    <a:pt x="234950" y="1946910"/>
                    <a:pt x="243840" y="1957070"/>
                  </a:cubicBezTo>
                  <a:cubicBezTo>
                    <a:pt x="251460" y="1965960"/>
                    <a:pt x="261620" y="1971040"/>
                    <a:pt x="273050" y="1972310"/>
                  </a:cubicBezTo>
                  <a:cubicBezTo>
                    <a:pt x="285750" y="1974850"/>
                    <a:pt x="298450" y="1976120"/>
                    <a:pt x="311150" y="1978660"/>
                  </a:cubicBezTo>
                  <a:cubicBezTo>
                    <a:pt x="316230" y="1979930"/>
                    <a:pt x="322580" y="1981200"/>
                    <a:pt x="327660" y="1983740"/>
                  </a:cubicBezTo>
                  <a:cubicBezTo>
                    <a:pt x="334010" y="1986280"/>
                    <a:pt x="340360" y="1986280"/>
                    <a:pt x="345440" y="1990090"/>
                  </a:cubicBezTo>
                  <a:cubicBezTo>
                    <a:pt x="353060" y="1996440"/>
                    <a:pt x="360680" y="2000250"/>
                    <a:pt x="370840" y="1997710"/>
                  </a:cubicBezTo>
                  <a:cubicBezTo>
                    <a:pt x="374650" y="1996440"/>
                    <a:pt x="379730" y="1998980"/>
                    <a:pt x="383540" y="2000250"/>
                  </a:cubicBezTo>
                  <a:cubicBezTo>
                    <a:pt x="384810" y="2000250"/>
                    <a:pt x="386080" y="2001520"/>
                    <a:pt x="387350" y="2001520"/>
                  </a:cubicBezTo>
                  <a:cubicBezTo>
                    <a:pt x="401320" y="2002790"/>
                    <a:pt x="414020" y="2000250"/>
                    <a:pt x="426720" y="1997710"/>
                  </a:cubicBezTo>
                  <a:cubicBezTo>
                    <a:pt x="431800" y="1996440"/>
                    <a:pt x="436880" y="1995170"/>
                    <a:pt x="441960" y="1992630"/>
                  </a:cubicBezTo>
                  <a:cubicBezTo>
                    <a:pt x="455930" y="1986280"/>
                    <a:pt x="469900" y="1979930"/>
                    <a:pt x="482600" y="1972310"/>
                  </a:cubicBezTo>
                  <a:cubicBezTo>
                    <a:pt x="491490" y="1967230"/>
                    <a:pt x="500380" y="1962150"/>
                    <a:pt x="510540" y="1967230"/>
                  </a:cubicBezTo>
                  <a:lnTo>
                    <a:pt x="515620" y="1967230"/>
                  </a:lnTo>
                  <a:cubicBezTo>
                    <a:pt x="524510" y="1967230"/>
                    <a:pt x="533400" y="1965960"/>
                    <a:pt x="541020" y="1964690"/>
                  </a:cubicBezTo>
                  <a:cubicBezTo>
                    <a:pt x="542290" y="1964690"/>
                    <a:pt x="544830" y="1964690"/>
                    <a:pt x="544830" y="1963420"/>
                  </a:cubicBezTo>
                  <a:cubicBezTo>
                    <a:pt x="548640" y="1958340"/>
                    <a:pt x="554990" y="1958340"/>
                    <a:pt x="561340" y="1957070"/>
                  </a:cubicBezTo>
                  <a:cubicBezTo>
                    <a:pt x="571500" y="1955800"/>
                    <a:pt x="581660" y="1955800"/>
                    <a:pt x="589280" y="1949450"/>
                  </a:cubicBezTo>
                  <a:cubicBezTo>
                    <a:pt x="596900" y="1944370"/>
                    <a:pt x="604520" y="1943100"/>
                    <a:pt x="613410" y="1941830"/>
                  </a:cubicBezTo>
                  <a:cubicBezTo>
                    <a:pt x="614680" y="1941830"/>
                    <a:pt x="617220" y="1940560"/>
                    <a:pt x="618490" y="1940560"/>
                  </a:cubicBezTo>
                  <a:cubicBezTo>
                    <a:pt x="624840" y="1939290"/>
                    <a:pt x="631190" y="1935480"/>
                    <a:pt x="636270" y="1936750"/>
                  </a:cubicBezTo>
                  <a:cubicBezTo>
                    <a:pt x="647700" y="1939290"/>
                    <a:pt x="652780" y="1935480"/>
                    <a:pt x="660400" y="1925320"/>
                  </a:cubicBezTo>
                  <a:cubicBezTo>
                    <a:pt x="661670" y="1922780"/>
                    <a:pt x="665480" y="1921510"/>
                    <a:pt x="668020" y="1920240"/>
                  </a:cubicBezTo>
                  <a:cubicBezTo>
                    <a:pt x="674370" y="1918970"/>
                    <a:pt x="680720" y="1920240"/>
                    <a:pt x="687070" y="1918970"/>
                  </a:cubicBezTo>
                  <a:cubicBezTo>
                    <a:pt x="690880" y="1918970"/>
                    <a:pt x="694690" y="1915160"/>
                    <a:pt x="697230" y="1915160"/>
                  </a:cubicBezTo>
                  <a:cubicBezTo>
                    <a:pt x="707390" y="1916430"/>
                    <a:pt x="718820" y="1912620"/>
                    <a:pt x="727710" y="1918970"/>
                  </a:cubicBezTo>
                  <a:cubicBezTo>
                    <a:pt x="728980" y="1920240"/>
                    <a:pt x="731520" y="1920240"/>
                    <a:pt x="734060" y="1920240"/>
                  </a:cubicBezTo>
                  <a:cubicBezTo>
                    <a:pt x="750570" y="1921510"/>
                    <a:pt x="764540" y="1926590"/>
                    <a:pt x="775970" y="1936750"/>
                  </a:cubicBezTo>
                  <a:cubicBezTo>
                    <a:pt x="779780" y="1940560"/>
                    <a:pt x="784860" y="1943100"/>
                    <a:pt x="788670" y="1945640"/>
                  </a:cubicBezTo>
                  <a:cubicBezTo>
                    <a:pt x="792480" y="1948180"/>
                    <a:pt x="797560" y="1948180"/>
                    <a:pt x="801370" y="1949450"/>
                  </a:cubicBezTo>
                  <a:cubicBezTo>
                    <a:pt x="805180" y="1950720"/>
                    <a:pt x="807720" y="1951990"/>
                    <a:pt x="811530" y="1951990"/>
                  </a:cubicBezTo>
                  <a:cubicBezTo>
                    <a:pt x="817880" y="1951990"/>
                    <a:pt x="822960" y="1954530"/>
                    <a:pt x="826770" y="1959610"/>
                  </a:cubicBezTo>
                  <a:cubicBezTo>
                    <a:pt x="828040" y="1960880"/>
                    <a:pt x="829310" y="1962150"/>
                    <a:pt x="830580" y="1964690"/>
                  </a:cubicBezTo>
                  <a:cubicBezTo>
                    <a:pt x="829310" y="1968500"/>
                    <a:pt x="836930" y="1978660"/>
                    <a:pt x="842010" y="1978660"/>
                  </a:cubicBezTo>
                  <a:cubicBezTo>
                    <a:pt x="850900" y="1978660"/>
                    <a:pt x="859790" y="1981200"/>
                    <a:pt x="867410" y="1987550"/>
                  </a:cubicBezTo>
                  <a:cubicBezTo>
                    <a:pt x="868680" y="1988820"/>
                    <a:pt x="871220" y="1988820"/>
                    <a:pt x="873760" y="1987550"/>
                  </a:cubicBezTo>
                  <a:cubicBezTo>
                    <a:pt x="877570" y="1986280"/>
                    <a:pt x="880110" y="1986280"/>
                    <a:pt x="882650" y="1990090"/>
                  </a:cubicBezTo>
                  <a:cubicBezTo>
                    <a:pt x="883920" y="1991360"/>
                    <a:pt x="889000" y="1991360"/>
                    <a:pt x="891540" y="1991360"/>
                  </a:cubicBezTo>
                  <a:cubicBezTo>
                    <a:pt x="897890" y="1991360"/>
                    <a:pt x="905510" y="1990090"/>
                    <a:pt x="911860" y="1991360"/>
                  </a:cubicBezTo>
                  <a:cubicBezTo>
                    <a:pt x="923290" y="1992630"/>
                    <a:pt x="933450" y="1993900"/>
                    <a:pt x="944880" y="1996440"/>
                  </a:cubicBezTo>
                  <a:cubicBezTo>
                    <a:pt x="947420" y="1996440"/>
                    <a:pt x="949960" y="1997710"/>
                    <a:pt x="951230" y="1998980"/>
                  </a:cubicBezTo>
                  <a:cubicBezTo>
                    <a:pt x="953770" y="2005330"/>
                    <a:pt x="960120" y="2005330"/>
                    <a:pt x="963930" y="2006600"/>
                  </a:cubicBezTo>
                  <a:cubicBezTo>
                    <a:pt x="967740" y="2007870"/>
                    <a:pt x="972820" y="2009140"/>
                    <a:pt x="975360" y="2009140"/>
                  </a:cubicBezTo>
                  <a:cubicBezTo>
                    <a:pt x="976630" y="2007870"/>
                    <a:pt x="979170" y="2006600"/>
                    <a:pt x="981710" y="2004060"/>
                  </a:cubicBezTo>
                  <a:cubicBezTo>
                    <a:pt x="976630" y="2004060"/>
                    <a:pt x="974090" y="2005330"/>
                    <a:pt x="971550" y="2005330"/>
                  </a:cubicBezTo>
                  <a:cubicBezTo>
                    <a:pt x="976630" y="1998980"/>
                    <a:pt x="981710" y="1997710"/>
                    <a:pt x="988060" y="2001520"/>
                  </a:cubicBezTo>
                  <a:cubicBezTo>
                    <a:pt x="995680" y="2007870"/>
                    <a:pt x="1002030" y="2007870"/>
                    <a:pt x="1010920" y="2001520"/>
                  </a:cubicBezTo>
                  <a:lnTo>
                    <a:pt x="1018540" y="1997710"/>
                  </a:lnTo>
                  <a:lnTo>
                    <a:pt x="1018540" y="1991360"/>
                  </a:lnTo>
                  <a:cubicBezTo>
                    <a:pt x="1022350" y="1992630"/>
                    <a:pt x="1026160" y="1995170"/>
                    <a:pt x="1028700" y="1995170"/>
                  </a:cubicBezTo>
                  <a:cubicBezTo>
                    <a:pt x="1036320" y="1991360"/>
                    <a:pt x="1043940" y="1987550"/>
                    <a:pt x="1050290" y="1982470"/>
                  </a:cubicBezTo>
                  <a:cubicBezTo>
                    <a:pt x="1057910" y="1977390"/>
                    <a:pt x="1064260" y="1971040"/>
                    <a:pt x="1070610" y="1965960"/>
                  </a:cubicBezTo>
                  <a:cubicBezTo>
                    <a:pt x="1071880" y="1965960"/>
                    <a:pt x="1071880" y="1964690"/>
                    <a:pt x="1073150" y="1964690"/>
                  </a:cubicBezTo>
                  <a:cubicBezTo>
                    <a:pt x="1082040" y="1962150"/>
                    <a:pt x="1089660" y="1960880"/>
                    <a:pt x="1098550" y="1958340"/>
                  </a:cubicBezTo>
                  <a:cubicBezTo>
                    <a:pt x="1103630" y="1957070"/>
                    <a:pt x="1107440" y="1954530"/>
                    <a:pt x="1112520" y="1953260"/>
                  </a:cubicBezTo>
                  <a:cubicBezTo>
                    <a:pt x="1116330" y="1951990"/>
                    <a:pt x="1118870" y="1951990"/>
                    <a:pt x="1122680" y="1950720"/>
                  </a:cubicBezTo>
                  <a:lnTo>
                    <a:pt x="1135380" y="1950720"/>
                  </a:lnTo>
                  <a:cubicBezTo>
                    <a:pt x="1137920" y="1950720"/>
                    <a:pt x="1141730" y="1950720"/>
                    <a:pt x="1144270" y="1949450"/>
                  </a:cubicBezTo>
                  <a:cubicBezTo>
                    <a:pt x="1145540" y="1946910"/>
                    <a:pt x="1148080" y="1943100"/>
                    <a:pt x="1149350" y="1943100"/>
                  </a:cubicBezTo>
                  <a:cubicBezTo>
                    <a:pt x="1153160" y="1943100"/>
                    <a:pt x="1155700" y="1945640"/>
                    <a:pt x="1159510" y="1946910"/>
                  </a:cubicBezTo>
                  <a:cubicBezTo>
                    <a:pt x="1160780" y="1946910"/>
                    <a:pt x="1160780" y="1948180"/>
                    <a:pt x="1160780" y="1949450"/>
                  </a:cubicBezTo>
                  <a:cubicBezTo>
                    <a:pt x="1165860" y="1954530"/>
                    <a:pt x="1169670" y="1960880"/>
                    <a:pt x="1174750" y="1965960"/>
                  </a:cubicBezTo>
                  <a:cubicBezTo>
                    <a:pt x="1181100" y="1972310"/>
                    <a:pt x="1187450" y="1972310"/>
                    <a:pt x="1191260" y="1968500"/>
                  </a:cubicBezTo>
                  <a:cubicBezTo>
                    <a:pt x="1197610" y="1963420"/>
                    <a:pt x="1202690" y="1959610"/>
                    <a:pt x="1211580" y="1962150"/>
                  </a:cubicBezTo>
                  <a:cubicBezTo>
                    <a:pt x="1212850" y="1962150"/>
                    <a:pt x="1215390" y="1963420"/>
                    <a:pt x="1216660" y="1962150"/>
                  </a:cubicBezTo>
                  <a:cubicBezTo>
                    <a:pt x="1223010" y="1959610"/>
                    <a:pt x="1230630" y="1957070"/>
                    <a:pt x="1236980" y="1953260"/>
                  </a:cubicBezTo>
                  <a:cubicBezTo>
                    <a:pt x="1240790" y="1951990"/>
                    <a:pt x="1245870" y="1951990"/>
                    <a:pt x="1247140" y="1949450"/>
                  </a:cubicBezTo>
                  <a:cubicBezTo>
                    <a:pt x="1250950" y="1941830"/>
                    <a:pt x="1257300" y="1938020"/>
                    <a:pt x="1263650" y="1932940"/>
                  </a:cubicBezTo>
                  <a:cubicBezTo>
                    <a:pt x="1267460" y="1929130"/>
                    <a:pt x="1271270" y="1924050"/>
                    <a:pt x="1275080" y="1922780"/>
                  </a:cubicBezTo>
                  <a:cubicBezTo>
                    <a:pt x="1283970" y="1920240"/>
                    <a:pt x="1290320" y="1912620"/>
                    <a:pt x="1297940" y="1907540"/>
                  </a:cubicBezTo>
                  <a:cubicBezTo>
                    <a:pt x="1304290" y="1903730"/>
                    <a:pt x="1308100" y="1896110"/>
                    <a:pt x="1314450" y="1894840"/>
                  </a:cubicBezTo>
                  <a:cubicBezTo>
                    <a:pt x="1324610" y="1892300"/>
                    <a:pt x="1332230" y="1885950"/>
                    <a:pt x="1341120" y="1879600"/>
                  </a:cubicBezTo>
                  <a:cubicBezTo>
                    <a:pt x="1346200" y="1875790"/>
                    <a:pt x="1352550" y="1873250"/>
                    <a:pt x="1358900" y="1874520"/>
                  </a:cubicBezTo>
                  <a:cubicBezTo>
                    <a:pt x="1362710" y="1875790"/>
                    <a:pt x="1367790" y="1874520"/>
                    <a:pt x="1370330" y="1873250"/>
                  </a:cubicBezTo>
                  <a:cubicBezTo>
                    <a:pt x="1375410" y="1870710"/>
                    <a:pt x="1380490" y="1866900"/>
                    <a:pt x="1385570" y="1864360"/>
                  </a:cubicBezTo>
                  <a:cubicBezTo>
                    <a:pt x="1389380" y="1861820"/>
                    <a:pt x="1393190" y="1859280"/>
                    <a:pt x="1397000" y="1859280"/>
                  </a:cubicBezTo>
                  <a:cubicBezTo>
                    <a:pt x="1409700" y="1858010"/>
                    <a:pt x="1419860" y="1855470"/>
                    <a:pt x="1426210" y="1842770"/>
                  </a:cubicBezTo>
                  <a:cubicBezTo>
                    <a:pt x="1428750" y="1837690"/>
                    <a:pt x="1441450" y="1831340"/>
                    <a:pt x="1446530" y="1833880"/>
                  </a:cubicBezTo>
                  <a:cubicBezTo>
                    <a:pt x="1455420" y="1837690"/>
                    <a:pt x="1461770" y="1835150"/>
                    <a:pt x="1466850" y="1827530"/>
                  </a:cubicBezTo>
                  <a:cubicBezTo>
                    <a:pt x="1470660" y="1823720"/>
                    <a:pt x="1475740" y="1824990"/>
                    <a:pt x="1479550" y="1827530"/>
                  </a:cubicBezTo>
                  <a:cubicBezTo>
                    <a:pt x="1482090" y="1830070"/>
                    <a:pt x="1484630" y="1831340"/>
                    <a:pt x="1487170" y="1831340"/>
                  </a:cubicBezTo>
                  <a:cubicBezTo>
                    <a:pt x="1496060" y="1832610"/>
                    <a:pt x="1506220" y="1831340"/>
                    <a:pt x="1515110" y="1832610"/>
                  </a:cubicBezTo>
                  <a:cubicBezTo>
                    <a:pt x="1522730" y="1833880"/>
                    <a:pt x="1530350" y="1831340"/>
                    <a:pt x="1535430" y="1826260"/>
                  </a:cubicBezTo>
                  <a:cubicBezTo>
                    <a:pt x="1540510" y="1821180"/>
                    <a:pt x="1544320" y="1821180"/>
                    <a:pt x="1551940" y="1823720"/>
                  </a:cubicBezTo>
                  <a:cubicBezTo>
                    <a:pt x="1558290" y="1826260"/>
                    <a:pt x="1563370" y="1832610"/>
                    <a:pt x="1572260" y="1831340"/>
                  </a:cubicBezTo>
                  <a:cubicBezTo>
                    <a:pt x="1579880" y="1830070"/>
                    <a:pt x="1588770" y="1833880"/>
                    <a:pt x="1597660" y="1830070"/>
                  </a:cubicBezTo>
                  <a:lnTo>
                    <a:pt x="1602740" y="1830070"/>
                  </a:lnTo>
                  <a:cubicBezTo>
                    <a:pt x="1610360" y="1832610"/>
                    <a:pt x="1617980" y="1833880"/>
                    <a:pt x="1624330" y="1840230"/>
                  </a:cubicBezTo>
                  <a:cubicBezTo>
                    <a:pt x="1631950" y="1846580"/>
                    <a:pt x="1633220" y="1799590"/>
                    <a:pt x="1640840" y="1804670"/>
                  </a:cubicBezTo>
                  <a:cubicBezTo>
                    <a:pt x="1652270" y="1812290"/>
                    <a:pt x="1649730" y="1804670"/>
                    <a:pt x="1661160" y="1811020"/>
                  </a:cubicBezTo>
                  <a:cubicBezTo>
                    <a:pt x="1670050" y="1814830"/>
                    <a:pt x="1666240" y="1800860"/>
                    <a:pt x="1676400" y="1803400"/>
                  </a:cubicBezTo>
                  <a:cubicBezTo>
                    <a:pt x="1677670" y="1803400"/>
                    <a:pt x="1692910" y="1813560"/>
                    <a:pt x="1692910" y="1812290"/>
                  </a:cubicBezTo>
                  <a:cubicBezTo>
                    <a:pt x="1699260" y="1808480"/>
                    <a:pt x="1705610" y="1770380"/>
                    <a:pt x="1711960" y="1771650"/>
                  </a:cubicBezTo>
                  <a:cubicBezTo>
                    <a:pt x="1724660" y="1775460"/>
                    <a:pt x="1736090" y="1772920"/>
                    <a:pt x="1747520" y="1767840"/>
                  </a:cubicBezTo>
                  <a:cubicBezTo>
                    <a:pt x="1753870" y="1765300"/>
                    <a:pt x="1764030" y="1756410"/>
                    <a:pt x="1769110" y="1760220"/>
                  </a:cubicBezTo>
                  <a:cubicBezTo>
                    <a:pt x="1778000" y="1766570"/>
                    <a:pt x="1786890" y="1769110"/>
                    <a:pt x="1797050" y="1770380"/>
                  </a:cubicBezTo>
                  <a:cubicBezTo>
                    <a:pt x="1798320" y="1770380"/>
                    <a:pt x="1799590" y="1771650"/>
                    <a:pt x="1800860" y="1772920"/>
                  </a:cubicBezTo>
                  <a:cubicBezTo>
                    <a:pt x="1804670" y="1778000"/>
                    <a:pt x="1822450" y="1764030"/>
                    <a:pt x="1826260" y="1769110"/>
                  </a:cubicBezTo>
                  <a:cubicBezTo>
                    <a:pt x="1831340" y="1776730"/>
                    <a:pt x="1836420" y="1784350"/>
                    <a:pt x="1841500" y="1790700"/>
                  </a:cubicBezTo>
                  <a:cubicBezTo>
                    <a:pt x="1844040" y="1793240"/>
                    <a:pt x="1847850" y="1794510"/>
                    <a:pt x="1849120" y="1797050"/>
                  </a:cubicBezTo>
                  <a:cubicBezTo>
                    <a:pt x="1850390" y="1803400"/>
                    <a:pt x="1852930" y="1805940"/>
                    <a:pt x="1859280" y="1805940"/>
                  </a:cubicBezTo>
                  <a:cubicBezTo>
                    <a:pt x="1863090" y="1805940"/>
                    <a:pt x="1866900" y="1807210"/>
                    <a:pt x="1869440" y="1809750"/>
                  </a:cubicBezTo>
                  <a:cubicBezTo>
                    <a:pt x="1875790" y="1813560"/>
                    <a:pt x="1880870" y="1817370"/>
                    <a:pt x="1885950" y="1821180"/>
                  </a:cubicBezTo>
                  <a:cubicBezTo>
                    <a:pt x="1892300" y="1824990"/>
                    <a:pt x="1898650" y="1828800"/>
                    <a:pt x="1901190" y="1835150"/>
                  </a:cubicBezTo>
                  <a:cubicBezTo>
                    <a:pt x="1902460" y="1837690"/>
                    <a:pt x="1903730" y="1838960"/>
                    <a:pt x="1905000" y="1840230"/>
                  </a:cubicBezTo>
                  <a:cubicBezTo>
                    <a:pt x="1910080" y="1845310"/>
                    <a:pt x="1915160" y="1849120"/>
                    <a:pt x="1920240" y="1854200"/>
                  </a:cubicBezTo>
                  <a:cubicBezTo>
                    <a:pt x="1927860" y="1860550"/>
                    <a:pt x="1934210" y="1868170"/>
                    <a:pt x="1941830" y="1874520"/>
                  </a:cubicBezTo>
                  <a:cubicBezTo>
                    <a:pt x="1944370" y="1875790"/>
                    <a:pt x="1946910" y="1878330"/>
                    <a:pt x="1949450" y="1879600"/>
                  </a:cubicBezTo>
                  <a:cubicBezTo>
                    <a:pt x="1954530" y="1882140"/>
                    <a:pt x="1959610" y="1884680"/>
                    <a:pt x="1963420" y="1888490"/>
                  </a:cubicBezTo>
                  <a:cubicBezTo>
                    <a:pt x="1967230" y="1892300"/>
                    <a:pt x="1985010" y="1869440"/>
                    <a:pt x="1987550" y="1874520"/>
                  </a:cubicBezTo>
                  <a:cubicBezTo>
                    <a:pt x="1987550" y="1875790"/>
                    <a:pt x="1988820" y="1875790"/>
                    <a:pt x="1990090" y="1875790"/>
                  </a:cubicBezTo>
                  <a:cubicBezTo>
                    <a:pt x="1997710" y="1882140"/>
                    <a:pt x="2005330" y="1879600"/>
                    <a:pt x="2012950" y="1877060"/>
                  </a:cubicBezTo>
                  <a:cubicBezTo>
                    <a:pt x="2015490" y="1875790"/>
                    <a:pt x="2018030" y="1874520"/>
                    <a:pt x="2019300" y="1875790"/>
                  </a:cubicBezTo>
                  <a:cubicBezTo>
                    <a:pt x="2028190" y="1879600"/>
                    <a:pt x="2034540" y="1888490"/>
                    <a:pt x="2045970" y="1889760"/>
                  </a:cubicBezTo>
                  <a:cubicBezTo>
                    <a:pt x="2045970" y="1889760"/>
                    <a:pt x="2047240" y="1889760"/>
                    <a:pt x="2047240" y="1891030"/>
                  </a:cubicBezTo>
                  <a:cubicBezTo>
                    <a:pt x="2049780" y="1898650"/>
                    <a:pt x="2057400" y="1898650"/>
                    <a:pt x="2063750" y="1899920"/>
                  </a:cubicBezTo>
                  <a:cubicBezTo>
                    <a:pt x="2067560" y="1899920"/>
                    <a:pt x="2071370" y="1901190"/>
                    <a:pt x="2073910" y="1902460"/>
                  </a:cubicBezTo>
                  <a:cubicBezTo>
                    <a:pt x="2081530" y="1906270"/>
                    <a:pt x="2089150" y="1911350"/>
                    <a:pt x="2098040" y="1913890"/>
                  </a:cubicBezTo>
                  <a:cubicBezTo>
                    <a:pt x="2109470" y="1917700"/>
                    <a:pt x="2120900" y="1920240"/>
                    <a:pt x="2129790" y="1926590"/>
                  </a:cubicBezTo>
                  <a:cubicBezTo>
                    <a:pt x="2131060" y="1926590"/>
                    <a:pt x="2132330" y="1926590"/>
                    <a:pt x="2132330" y="1927860"/>
                  </a:cubicBezTo>
                  <a:cubicBezTo>
                    <a:pt x="2136140" y="1930400"/>
                    <a:pt x="2142490" y="1931670"/>
                    <a:pt x="2145030" y="1935480"/>
                  </a:cubicBezTo>
                  <a:cubicBezTo>
                    <a:pt x="2148840" y="1943100"/>
                    <a:pt x="2159000" y="1941830"/>
                    <a:pt x="2164080" y="1948180"/>
                  </a:cubicBezTo>
                  <a:lnTo>
                    <a:pt x="2165350" y="1948180"/>
                  </a:lnTo>
                  <a:cubicBezTo>
                    <a:pt x="2170430" y="1948180"/>
                    <a:pt x="2175510" y="1949450"/>
                    <a:pt x="2181860" y="1949450"/>
                  </a:cubicBezTo>
                  <a:cubicBezTo>
                    <a:pt x="2184400" y="1948180"/>
                    <a:pt x="2188210" y="1945640"/>
                    <a:pt x="2190750" y="1945640"/>
                  </a:cubicBezTo>
                  <a:cubicBezTo>
                    <a:pt x="2202180" y="1949450"/>
                    <a:pt x="2213610" y="1949450"/>
                    <a:pt x="2221230" y="1939290"/>
                  </a:cubicBezTo>
                  <a:cubicBezTo>
                    <a:pt x="2222500" y="1938020"/>
                    <a:pt x="2225040" y="1938020"/>
                    <a:pt x="2227580" y="1938020"/>
                  </a:cubicBezTo>
                  <a:lnTo>
                    <a:pt x="2237740" y="1938020"/>
                  </a:lnTo>
                  <a:cubicBezTo>
                    <a:pt x="2249170" y="1935480"/>
                    <a:pt x="2259330" y="1932940"/>
                    <a:pt x="2270760" y="1931670"/>
                  </a:cubicBezTo>
                  <a:cubicBezTo>
                    <a:pt x="2275840" y="1930400"/>
                    <a:pt x="2282190" y="1932940"/>
                    <a:pt x="2287270" y="1934210"/>
                  </a:cubicBezTo>
                  <a:cubicBezTo>
                    <a:pt x="2292350" y="1935480"/>
                    <a:pt x="2297430" y="1935480"/>
                    <a:pt x="2302510" y="1935480"/>
                  </a:cubicBezTo>
                  <a:cubicBezTo>
                    <a:pt x="2308860" y="1935480"/>
                    <a:pt x="2313940" y="1932940"/>
                    <a:pt x="2320290" y="1932940"/>
                  </a:cubicBezTo>
                  <a:cubicBezTo>
                    <a:pt x="2325370" y="1931670"/>
                    <a:pt x="2331720" y="1931670"/>
                    <a:pt x="2336800" y="1930400"/>
                  </a:cubicBezTo>
                  <a:cubicBezTo>
                    <a:pt x="2348230" y="1927860"/>
                    <a:pt x="2358390" y="1925320"/>
                    <a:pt x="2369820" y="1924050"/>
                  </a:cubicBezTo>
                  <a:cubicBezTo>
                    <a:pt x="2377440" y="1880870"/>
                    <a:pt x="2376170" y="1830070"/>
                    <a:pt x="2376170" y="1778000"/>
                  </a:cubicBezTo>
                  <a:close/>
                </a:path>
              </a:pathLst>
            </a:custGeom>
            <a:solidFill>
              <a:srgbClr val="3D393B"/>
            </a:solidFill>
          </p:spPr>
        </p:sp>
      </p:grpSp>
      <p:grpSp>
        <p:nvGrpSpPr>
          <p:cNvPr id="6" name="Group 6"/>
          <p:cNvGrpSpPr>
            <a:grpSpLocks noChangeAspect="1"/>
          </p:cNvGrpSpPr>
          <p:nvPr/>
        </p:nvGrpSpPr>
        <p:grpSpPr>
          <a:xfrm>
            <a:off x="-1019525" y="8979497"/>
            <a:ext cx="10473125" cy="8871353"/>
            <a:chOff x="0" y="0"/>
            <a:chExt cx="2374900" cy="2011680"/>
          </a:xfrm>
        </p:grpSpPr>
        <p:sp>
          <p:nvSpPr>
            <p:cNvPr id="7" name="Freeform 7"/>
            <p:cNvSpPr/>
            <p:nvPr/>
          </p:nvSpPr>
          <p:spPr>
            <a:xfrm>
              <a:off x="-2540" y="-2540"/>
              <a:ext cx="2377441" cy="2009140"/>
            </a:xfrm>
            <a:custGeom>
              <a:avLst/>
              <a:gdLst/>
              <a:ahLst/>
              <a:cxnLst/>
              <a:rect l="l" t="t" r="r" b="b"/>
              <a:pathLst>
                <a:path w="2377441" h="2009140">
                  <a:moveTo>
                    <a:pt x="2376170" y="1778000"/>
                  </a:moveTo>
                  <a:cubicBezTo>
                    <a:pt x="2374900" y="1276350"/>
                    <a:pt x="2359660" y="598170"/>
                    <a:pt x="2359660" y="97790"/>
                  </a:cubicBezTo>
                  <a:cubicBezTo>
                    <a:pt x="2359660" y="90170"/>
                    <a:pt x="2360930" y="82550"/>
                    <a:pt x="2360930" y="76200"/>
                  </a:cubicBezTo>
                  <a:cubicBezTo>
                    <a:pt x="2359660" y="74930"/>
                    <a:pt x="2358390" y="74930"/>
                    <a:pt x="2357120" y="73660"/>
                  </a:cubicBezTo>
                  <a:cubicBezTo>
                    <a:pt x="2357120" y="73660"/>
                    <a:pt x="2355850" y="74930"/>
                    <a:pt x="2355850" y="76200"/>
                  </a:cubicBezTo>
                  <a:cubicBezTo>
                    <a:pt x="2353310" y="82550"/>
                    <a:pt x="2348230" y="82550"/>
                    <a:pt x="2343150" y="82550"/>
                  </a:cubicBezTo>
                  <a:cubicBezTo>
                    <a:pt x="2336800" y="81280"/>
                    <a:pt x="2330450" y="74930"/>
                    <a:pt x="2322830" y="77470"/>
                  </a:cubicBezTo>
                  <a:cubicBezTo>
                    <a:pt x="2320290" y="78740"/>
                    <a:pt x="2315210" y="76200"/>
                    <a:pt x="2313940" y="73660"/>
                  </a:cubicBezTo>
                  <a:cubicBezTo>
                    <a:pt x="2310130" y="68580"/>
                    <a:pt x="2305050" y="68580"/>
                    <a:pt x="2299970" y="71120"/>
                  </a:cubicBezTo>
                  <a:cubicBezTo>
                    <a:pt x="2297430" y="72390"/>
                    <a:pt x="2294890" y="71120"/>
                    <a:pt x="2292350" y="71120"/>
                  </a:cubicBezTo>
                  <a:cubicBezTo>
                    <a:pt x="2288540" y="71120"/>
                    <a:pt x="2283460" y="69850"/>
                    <a:pt x="2279650" y="68580"/>
                  </a:cubicBezTo>
                  <a:cubicBezTo>
                    <a:pt x="2278380" y="68580"/>
                    <a:pt x="2275840" y="67310"/>
                    <a:pt x="2274570" y="67310"/>
                  </a:cubicBezTo>
                  <a:cubicBezTo>
                    <a:pt x="2270760" y="66040"/>
                    <a:pt x="2266950" y="62230"/>
                    <a:pt x="2263140" y="67310"/>
                  </a:cubicBezTo>
                  <a:cubicBezTo>
                    <a:pt x="2263140" y="67310"/>
                    <a:pt x="2260600" y="67310"/>
                    <a:pt x="2259330" y="66040"/>
                  </a:cubicBezTo>
                  <a:cubicBezTo>
                    <a:pt x="2258060" y="63500"/>
                    <a:pt x="2256790" y="59690"/>
                    <a:pt x="2255520" y="57150"/>
                  </a:cubicBezTo>
                  <a:cubicBezTo>
                    <a:pt x="2252980" y="53340"/>
                    <a:pt x="2252980" y="46990"/>
                    <a:pt x="2249170" y="44450"/>
                  </a:cubicBezTo>
                  <a:cubicBezTo>
                    <a:pt x="2246630" y="43180"/>
                    <a:pt x="2245360" y="41910"/>
                    <a:pt x="2244090" y="39370"/>
                  </a:cubicBezTo>
                  <a:cubicBezTo>
                    <a:pt x="2244090" y="38100"/>
                    <a:pt x="2241550" y="36830"/>
                    <a:pt x="2241550" y="35560"/>
                  </a:cubicBezTo>
                  <a:lnTo>
                    <a:pt x="2237740" y="31750"/>
                  </a:lnTo>
                  <a:cubicBezTo>
                    <a:pt x="2236470" y="29210"/>
                    <a:pt x="2235200" y="25400"/>
                    <a:pt x="2232660" y="24130"/>
                  </a:cubicBezTo>
                  <a:cubicBezTo>
                    <a:pt x="2227580" y="20320"/>
                    <a:pt x="2226310" y="15240"/>
                    <a:pt x="2228850" y="8890"/>
                  </a:cubicBezTo>
                  <a:cubicBezTo>
                    <a:pt x="2225040" y="7620"/>
                    <a:pt x="2222500" y="5080"/>
                    <a:pt x="2218690" y="5080"/>
                  </a:cubicBezTo>
                  <a:cubicBezTo>
                    <a:pt x="2203450" y="6350"/>
                    <a:pt x="2186940" y="8890"/>
                    <a:pt x="2171700" y="10160"/>
                  </a:cubicBezTo>
                  <a:cubicBezTo>
                    <a:pt x="2169160" y="10160"/>
                    <a:pt x="2165350" y="11430"/>
                    <a:pt x="2164080" y="12700"/>
                  </a:cubicBezTo>
                  <a:cubicBezTo>
                    <a:pt x="2153920" y="19050"/>
                    <a:pt x="2143760" y="13970"/>
                    <a:pt x="2133600" y="12700"/>
                  </a:cubicBezTo>
                  <a:cubicBezTo>
                    <a:pt x="2125980" y="12700"/>
                    <a:pt x="2118360" y="8890"/>
                    <a:pt x="2110740" y="7620"/>
                  </a:cubicBezTo>
                  <a:cubicBezTo>
                    <a:pt x="2101850" y="6350"/>
                    <a:pt x="2094230" y="7620"/>
                    <a:pt x="2085340" y="6350"/>
                  </a:cubicBezTo>
                  <a:cubicBezTo>
                    <a:pt x="2084070" y="6350"/>
                    <a:pt x="2082800" y="5080"/>
                    <a:pt x="2081530" y="3810"/>
                  </a:cubicBezTo>
                  <a:cubicBezTo>
                    <a:pt x="2078990" y="0"/>
                    <a:pt x="2073910" y="1270"/>
                    <a:pt x="2071370" y="2540"/>
                  </a:cubicBezTo>
                  <a:cubicBezTo>
                    <a:pt x="2067560" y="5080"/>
                    <a:pt x="2066290" y="8890"/>
                    <a:pt x="2063750" y="12700"/>
                  </a:cubicBezTo>
                  <a:cubicBezTo>
                    <a:pt x="2057400" y="13970"/>
                    <a:pt x="2048510" y="15240"/>
                    <a:pt x="2042160" y="19050"/>
                  </a:cubicBezTo>
                  <a:cubicBezTo>
                    <a:pt x="2037080" y="21590"/>
                    <a:pt x="2034540" y="22860"/>
                    <a:pt x="2030730" y="20320"/>
                  </a:cubicBezTo>
                  <a:lnTo>
                    <a:pt x="2029460" y="21590"/>
                  </a:lnTo>
                  <a:cubicBezTo>
                    <a:pt x="2032000" y="24130"/>
                    <a:pt x="2033270" y="27940"/>
                    <a:pt x="2035810" y="30480"/>
                  </a:cubicBezTo>
                  <a:cubicBezTo>
                    <a:pt x="2032000" y="31750"/>
                    <a:pt x="2026920" y="34290"/>
                    <a:pt x="2024380" y="33020"/>
                  </a:cubicBezTo>
                  <a:cubicBezTo>
                    <a:pt x="2018030" y="31750"/>
                    <a:pt x="2015490" y="34290"/>
                    <a:pt x="2010410" y="36830"/>
                  </a:cubicBezTo>
                  <a:cubicBezTo>
                    <a:pt x="2005330" y="40640"/>
                    <a:pt x="1998980" y="43180"/>
                    <a:pt x="1993900" y="45720"/>
                  </a:cubicBezTo>
                  <a:cubicBezTo>
                    <a:pt x="1992630" y="45720"/>
                    <a:pt x="1991360" y="45720"/>
                    <a:pt x="1990090" y="44450"/>
                  </a:cubicBezTo>
                  <a:cubicBezTo>
                    <a:pt x="1988820" y="44450"/>
                    <a:pt x="1987550" y="43180"/>
                    <a:pt x="1987550" y="43180"/>
                  </a:cubicBezTo>
                  <a:cubicBezTo>
                    <a:pt x="1981200" y="45720"/>
                    <a:pt x="1974850" y="48260"/>
                    <a:pt x="1968500" y="45720"/>
                  </a:cubicBezTo>
                  <a:cubicBezTo>
                    <a:pt x="1967230" y="45720"/>
                    <a:pt x="1967230" y="46990"/>
                    <a:pt x="1965960" y="46990"/>
                  </a:cubicBezTo>
                  <a:cubicBezTo>
                    <a:pt x="1958340" y="49530"/>
                    <a:pt x="1953260" y="58420"/>
                    <a:pt x="1943100" y="58420"/>
                  </a:cubicBezTo>
                  <a:cubicBezTo>
                    <a:pt x="1935480" y="58420"/>
                    <a:pt x="1927860" y="64770"/>
                    <a:pt x="1920240" y="64770"/>
                  </a:cubicBezTo>
                  <a:cubicBezTo>
                    <a:pt x="1911350" y="66040"/>
                    <a:pt x="1903730" y="68580"/>
                    <a:pt x="1896110" y="72390"/>
                  </a:cubicBezTo>
                  <a:cubicBezTo>
                    <a:pt x="1893570" y="73660"/>
                    <a:pt x="1891030" y="73660"/>
                    <a:pt x="1889760" y="73660"/>
                  </a:cubicBezTo>
                  <a:cubicBezTo>
                    <a:pt x="1883410" y="71120"/>
                    <a:pt x="1879600" y="74930"/>
                    <a:pt x="1877060" y="78740"/>
                  </a:cubicBezTo>
                  <a:cubicBezTo>
                    <a:pt x="1870710" y="87630"/>
                    <a:pt x="1860550" y="90170"/>
                    <a:pt x="1851660" y="92710"/>
                  </a:cubicBezTo>
                  <a:cubicBezTo>
                    <a:pt x="1840230" y="95250"/>
                    <a:pt x="1828800" y="96520"/>
                    <a:pt x="1817370" y="97790"/>
                  </a:cubicBezTo>
                  <a:cubicBezTo>
                    <a:pt x="1816100" y="97790"/>
                    <a:pt x="1814830" y="101600"/>
                    <a:pt x="1812290" y="102870"/>
                  </a:cubicBezTo>
                  <a:cubicBezTo>
                    <a:pt x="1811020" y="102870"/>
                    <a:pt x="1809750" y="101600"/>
                    <a:pt x="1809750" y="101600"/>
                  </a:cubicBezTo>
                  <a:cubicBezTo>
                    <a:pt x="1803400" y="109220"/>
                    <a:pt x="1799590" y="120650"/>
                    <a:pt x="1786890" y="119380"/>
                  </a:cubicBezTo>
                  <a:lnTo>
                    <a:pt x="1785620" y="119380"/>
                  </a:lnTo>
                  <a:cubicBezTo>
                    <a:pt x="1775460" y="125730"/>
                    <a:pt x="1765300" y="123190"/>
                    <a:pt x="1756410" y="120650"/>
                  </a:cubicBezTo>
                  <a:cubicBezTo>
                    <a:pt x="1753870" y="120650"/>
                    <a:pt x="1750060" y="118110"/>
                    <a:pt x="1748790" y="115570"/>
                  </a:cubicBezTo>
                  <a:cubicBezTo>
                    <a:pt x="1744980" y="107950"/>
                    <a:pt x="1734820" y="105410"/>
                    <a:pt x="1727200" y="107950"/>
                  </a:cubicBezTo>
                  <a:cubicBezTo>
                    <a:pt x="1720850" y="110490"/>
                    <a:pt x="1714500" y="111760"/>
                    <a:pt x="1708150" y="114300"/>
                  </a:cubicBezTo>
                  <a:cubicBezTo>
                    <a:pt x="1697990" y="116840"/>
                    <a:pt x="1689100" y="118110"/>
                    <a:pt x="1678940" y="113030"/>
                  </a:cubicBezTo>
                  <a:cubicBezTo>
                    <a:pt x="1668780" y="107950"/>
                    <a:pt x="1661160" y="111760"/>
                    <a:pt x="1656080" y="123190"/>
                  </a:cubicBezTo>
                  <a:cubicBezTo>
                    <a:pt x="1652270" y="130810"/>
                    <a:pt x="1642109" y="132080"/>
                    <a:pt x="1635759" y="125730"/>
                  </a:cubicBezTo>
                  <a:cubicBezTo>
                    <a:pt x="1631949" y="121920"/>
                    <a:pt x="1629409" y="123190"/>
                    <a:pt x="1625599" y="125730"/>
                  </a:cubicBezTo>
                  <a:lnTo>
                    <a:pt x="1617979" y="133350"/>
                  </a:lnTo>
                  <a:cubicBezTo>
                    <a:pt x="1616709" y="134620"/>
                    <a:pt x="1614169" y="134620"/>
                    <a:pt x="1612899" y="134620"/>
                  </a:cubicBezTo>
                  <a:lnTo>
                    <a:pt x="1605279" y="134620"/>
                  </a:lnTo>
                  <a:cubicBezTo>
                    <a:pt x="1600199" y="134620"/>
                    <a:pt x="1595119" y="133350"/>
                    <a:pt x="1590040" y="132080"/>
                  </a:cubicBezTo>
                  <a:cubicBezTo>
                    <a:pt x="1583690" y="130810"/>
                    <a:pt x="1578609" y="127000"/>
                    <a:pt x="1572259" y="125730"/>
                  </a:cubicBezTo>
                  <a:cubicBezTo>
                    <a:pt x="1562099" y="124460"/>
                    <a:pt x="1559559" y="115570"/>
                    <a:pt x="1555749" y="109220"/>
                  </a:cubicBezTo>
                  <a:cubicBezTo>
                    <a:pt x="1553209" y="105410"/>
                    <a:pt x="1548129" y="100330"/>
                    <a:pt x="1543049" y="101600"/>
                  </a:cubicBezTo>
                  <a:cubicBezTo>
                    <a:pt x="1537969" y="104140"/>
                    <a:pt x="1532889" y="101600"/>
                    <a:pt x="1529079" y="100330"/>
                  </a:cubicBezTo>
                  <a:cubicBezTo>
                    <a:pt x="1527809" y="100330"/>
                    <a:pt x="1525269" y="99060"/>
                    <a:pt x="1523999" y="99060"/>
                  </a:cubicBezTo>
                  <a:cubicBezTo>
                    <a:pt x="1515109" y="96520"/>
                    <a:pt x="1508759" y="101600"/>
                    <a:pt x="1502409" y="107950"/>
                  </a:cubicBezTo>
                  <a:lnTo>
                    <a:pt x="1497329" y="113030"/>
                  </a:lnTo>
                  <a:cubicBezTo>
                    <a:pt x="1496059" y="114300"/>
                    <a:pt x="1496059" y="116840"/>
                    <a:pt x="1494790" y="118110"/>
                  </a:cubicBezTo>
                  <a:cubicBezTo>
                    <a:pt x="1487170" y="124460"/>
                    <a:pt x="1479550" y="121920"/>
                    <a:pt x="1470659" y="118110"/>
                  </a:cubicBezTo>
                  <a:cubicBezTo>
                    <a:pt x="1463040" y="114300"/>
                    <a:pt x="1454149" y="118110"/>
                    <a:pt x="1451609" y="125730"/>
                  </a:cubicBezTo>
                  <a:cubicBezTo>
                    <a:pt x="1450340" y="130810"/>
                    <a:pt x="1449070" y="134620"/>
                    <a:pt x="1442720" y="137160"/>
                  </a:cubicBezTo>
                  <a:cubicBezTo>
                    <a:pt x="1436370" y="140970"/>
                    <a:pt x="1428750" y="143510"/>
                    <a:pt x="1427480" y="152400"/>
                  </a:cubicBezTo>
                  <a:cubicBezTo>
                    <a:pt x="1427480" y="153670"/>
                    <a:pt x="1426210" y="154940"/>
                    <a:pt x="1424940" y="154940"/>
                  </a:cubicBezTo>
                  <a:cubicBezTo>
                    <a:pt x="1421130" y="156210"/>
                    <a:pt x="1418590" y="157480"/>
                    <a:pt x="1414780" y="158750"/>
                  </a:cubicBezTo>
                  <a:lnTo>
                    <a:pt x="1403350" y="158750"/>
                  </a:lnTo>
                  <a:cubicBezTo>
                    <a:pt x="1395730" y="157480"/>
                    <a:pt x="1388110" y="154940"/>
                    <a:pt x="1380490" y="153670"/>
                  </a:cubicBezTo>
                  <a:cubicBezTo>
                    <a:pt x="1371600" y="152400"/>
                    <a:pt x="1363979" y="157480"/>
                    <a:pt x="1355090" y="158750"/>
                  </a:cubicBezTo>
                  <a:lnTo>
                    <a:pt x="1353820" y="160020"/>
                  </a:lnTo>
                  <a:cubicBezTo>
                    <a:pt x="1351280" y="163830"/>
                    <a:pt x="1347470" y="162560"/>
                    <a:pt x="1344930" y="160020"/>
                  </a:cubicBezTo>
                  <a:cubicBezTo>
                    <a:pt x="1339850" y="154940"/>
                    <a:pt x="1330960" y="153670"/>
                    <a:pt x="1324610" y="156210"/>
                  </a:cubicBezTo>
                  <a:cubicBezTo>
                    <a:pt x="1316990" y="160020"/>
                    <a:pt x="1309370" y="162560"/>
                    <a:pt x="1301750" y="165100"/>
                  </a:cubicBezTo>
                  <a:cubicBezTo>
                    <a:pt x="1299210" y="165100"/>
                    <a:pt x="1296670" y="163830"/>
                    <a:pt x="1295400" y="163830"/>
                  </a:cubicBezTo>
                  <a:cubicBezTo>
                    <a:pt x="1292860" y="163830"/>
                    <a:pt x="1289050" y="162560"/>
                    <a:pt x="1287780" y="163830"/>
                  </a:cubicBezTo>
                  <a:cubicBezTo>
                    <a:pt x="1277620" y="171450"/>
                    <a:pt x="1267460" y="168910"/>
                    <a:pt x="1258570" y="163830"/>
                  </a:cubicBezTo>
                  <a:cubicBezTo>
                    <a:pt x="1253490" y="161290"/>
                    <a:pt x="1245870" y="158750"/>
                    <a:pt x="1243330" y="151130"/>
                  </a:cubicBezTo>
                  <a:cubicBezTo>
                    <a:pt x="1242060" y="146050"/>
                    <a:pt x="1236980" y="140970"/>
                    <a:pt x="1233170" y="137160"/>
                  </a:cubicBezTo>
                  <a:cubicBezTo>
                    <a:pt x="1226820" y="130810"/>
                    <a:pt x="1220470" y="121920"/>
                    <a:pt x="1209040" y="121920"/>
                  </a:cubicBezTo>
                  <a:cubicBezTo>
                    <a:pt x="1206500" y="121920"/>
                    <a:pt x="1203959" y="116840"/>
                    <a:pt x="1202690" y="118110"/>
                  </a:cubicBezTo>
                  <a:cubicBezTo>
                    <a:pt x="1197609" y="119380"/>
                    <a:pt x="1197609" y="116840"/>
                    <a:pt x="1195070" y="114300"/>
                  </a:cubicBezTo>
                  <a:cubicBezTo>
                    <a:pt x="1192530" y="111760"/>
                    <a:pt x="1188720" y="109220"/>
                    <a:pt x="1186180" y="105410"/>
                  </a:cubicBezTo>
                  <a:cubicBezTo>
                    <a:pt x="1182370" y="100330"/>
                    <a:pt x="1178560" y="93980"/>
                    <a:pt x="1174750" y="88900"/>
                  </a:cubicBezTo>
                  <a:cubicBezTo>
                    <a:pt x="1170940" y="83820"/>
                    <a:pt x="1168400" y="77470"/>
                    <a:pt x="1164590" y="72390"/>
                  </a:cubicBezTo>
                  <a:cubicBezTo>
                    <a:pt x="1163320" y="71120"/>
                    <a:pt x="1159509" y="69850"/>
                    <a:pt x="1158240" y="71120"/>
                  </a:cubicBezTo>
                  <a:lnTo>
                    <a:pt x="1143000" y="78740"/>
                  </a:lnTo>
                  <a:cubicBezTo>
                    <a:pt x="1140460" y="80010"/>
                    <a:pt x="1139190" y="82550"/>
                    <a:pt x="1137920" y="85090"/>
                  </a:cubicBezTo>
                  <a:lnTo>
                    <a:pt x="1136650" y="83820"/>
                  </a:lnTo>
                  <a:cubicBezTo>
                    <a:pt x="1137920" y="80010"/>
                    <a:pt x="1139190" y="76200"/>
                    <a:pt x="1140460" y="74930"/>
                  </a:cubicBezTo>
                  <a:lnTo>
                    <a:pt x="1125220" y="71120"/>
                  </a:lnTo>
                  <a:cubicBezTo>
                    <a:pt x="1121410" y="69850"/>
                    <a:pt x="1115060" y="69850"/>
                    <a:pt x="1112520" y="69850"/>
                  </a:cubicBezTo>
                  <a:lnTo>
                    <a:pt x="1092200" y="69850"/>
                  </a:lnTo>
                  <a:cubicBezTo>
                    <a:pt x="1084580" y="69850"/>
                    <a:pt x="1078230" y="68580"/>
                    <a:pt x="1070610" y="69850"/>
                  </a:cubicBezTo>
                  <a:cubicBezTo>
                    <a:pt x="1065530" y="71120"/>
                    <a:pt x="1061720" y="68580"/>
                    <a:pt x="1057910" y="66040"/>
                  </a:cubicBezTo>
                  <a:cubicBezTo>
                    <a:pt x="1047750" y="58420"/>
                    <a:pt x="1037590" y="49530"/>
                    <a:pt x="1023620" y="53340"/>
                  </a:cubicBezTo>
                  <a:cubicBezTo>
                    <a:pt x="1022350" y="53340"/>
                    <a:pt x="1019810" y="52070"/>
                    <a:pt x="1018540" y="50800"/>
                  </a:cubicBezTo>
                  <a:cubicBezTo>
                    <a:pt x="1014730" y="49530"/>
                    <a:pt x="1012190" y="46990"/>
                    <a:pt x="1007110" y="44450"/>
                  </a:cubicBezTo>
                  <a:cubicBezTo>
                    <a:pt x="1007110" y="48260"/>
                    <a:pt x="1007110" y="49530"/>
                    <a:pt x="1008380" y="52070"/>
                  </a:cubicBezTo>
                  <a:cubicBezTo>
                    <a:pt x="1005840" y="54610"/>
                    <a:pt x="1004570" y="53340"/>
                    <a:pt x="1003300" y="52070"/>
                  </a:cubicBezTo>
                  <a:cubicBezTo>
                    <a:pt x="1002030" y="53340"/>
                    <a:pt x="1000760" y="55880"/>
                    <a:pt x="999490" y="55880"/>
                  </a:cubicBezTo>
                  <a:cubicBezTo>
                    <a:pt x="993140" y="58420"/>
                    <a:pt x="986790" y="59690"/>
                    <a:pt x="980440" y="62230"/>
                  </a:cubicBezTo>
                  <a:cubicBezTo>
                    <a:pt x="977900" y="63500"/>
                    <a:pt x="975360" y="64770"/>
                    <a:pt x="974090" y="66040"/>
                  </a:cubicBezTo>
                  <a:cubicBezTo>
                    <a:pt x="969010" y="69850"/>
                    <a:pt x="965200" y="76200"/>
                    <a:pt x="956310" y="74930"/>
                  </a:cubicBezTo>
                  <a:cubicBezTo>
                    <a:pt x="955040" y="74930"/>
                    <a:pt x="952500" y="77470"/>
                    <a:pt x="949960" y="77470"/>
                  </a:cubicBezTo>
                  <a:cubicBezTo>
                    <a:pt x="947420" y="78740"/>
                    <a:pt x="943610" y="78740"/>
                    <a:pt x="941070" y="80010"/>
                  </a:cubicBezTo>
                  <a:lnTo>
                    <a:pt x="938530" y="80010"/>
                  </a:lnTo>
                  <a:cubicBezTo>
                    <a:pt x="930910" y="82550"/>
                    <a:pt x="924560" y="85090"/>
                    <a:pt x="916940" y="86360"/>
                  </a:cubicBezTo>
                  <a:lnTo>
                    <a:pt x="911860" y="86360"/>
                  </a:lnTo>
                  <a:cubicBezTo>
                    <a:pt x="905510" y="86360"/>
                    <a:pt x="900430" y="85090"/>
                    <a:pt x="894080" y="85090"/>
                  </a:cubicBezTo>
                  <a:cubicBezTo>
                    <a:pt x="887730" y="85090"/>
                    <a:pt x="881380" y="87630"/>
                    <a:pt x="875030" y="87630"/>
                  </a:cubicBezTo>
                  <a:cubicBezTo>
                    <a:pt x="867410" y="87630"/>
                    <a:pt x="858520" y="87630"/>
                    <a:pt x="852170" y="82550"/>
                  </a:cubicBezTo>
                  <a:cubicBezTo>
                    <a:pt x="850900" y="81280"/>
                    <a:pt x="847090" y="81280"/>
                    <a:pt x="844550" y="82550"/>
                  </a:cubicBezTo>
                  <a:cubicBezTo>
                    <a:pt x="835660" y="83820"/>
                    <a:pt x="826770" y="85090"/>
                    <a:pt x="819150" y="87630"/>
                  </a:cubicBezTo>
                  <a:cubicBezTo>
                    <a:pt x="811530" y="90170"/>
                    <a:pt x="807720" y="87630"/>
                    <a:pt x="805180" y="81280"/>
                  </a:cubicBezTo>
                  <a:cubicBezTo>
                    <a:pt x="803910" y="78740"/>
                    <a:pt x="801370" y="76200"/>
                    <a:pt x="798830" y="73660"/>
                  </a:cubicBezTo>
                  <a:cubicBezTo>
                    <a:pt x="795020" y="71120"/>
                    <a:pt x="791210" y="67310"/>
                    <a:pt x="787400" y="67310"/>
                  </a:cubicBezTo>
                  <a:cubicBezTo>
                    <a:pt x="778510" y="67310"/>
                    <a:pt x="773430" y="62230"/>
                    <a:pt x="767080" y="58420"/>
                  </a:cubicBezTo>
                  <a:cubicBezTo>
                    <a:pt x="756920" y="52070"/>
                    <a:pt x="748030" y="44450"/>
                    <a:pt x="735330" y="45720"/>
                  </a:cubicBezTo>
                  <a:lnTo>
                    <a:pt x="735330" y="39370"/>
                  </a:lnTo>
                  <a:cubicBezTo>
                    <a:pt x="737870" y="39370"/>
                    <a:pt x="740410" y="39370"/>
                    <a:pt x="742950" y="38100"/>
                  </a:cubicBezTo>
                  <a:cubicBezTo>
                    <a:pt x="739140" y="35560"/>
                    <a:pt x="739140" y="31750"/>
                    <a:pt x="736600" y="29210"/>
                  </a:cubicBezTo>
                  <a:cubicBezTo>
                    <a:pt x="731520" y="25400"/>
                    <a:pt x="726440" y="24130"/>
                    <a:pt x="721360" y="21590"/>
                  </a:cubicBezTo>
                  <a:cubicBezTo>
                    <a:pt x="717550" y="20320"/>
                    <a:pt x="712470" y="20320"/>
                    <a:pt x="715010" y="26670"/>
                  </a:cubicBezTo>
                  <a:cubicBezTo>
                    <a:pt x="708660" y="27940"/>
                    <a:pt x="703580" y="27940"/>
                    <a:pt x="701040" y="30480"/>
                  </a:cubicBezTo>
                  <a:cubicBezTo>
                    <a:pt x="695960" y="34290"/>
                    <a:pt x="690880" y="31750"/>
                    <a:pt x="687070" y="29210"/>
                  </a:cubicBezTo>
                  <a:cubicBezTo>
                    <a:pt x="684530" y="27940"/>
                    <a:pt x="681990" y="26670"/>
                    <a:pt x="679450" y="27940"/>
                  </a:cubicBezTo>
                  <a:cubicBezTo>
                    <a:pt x="664210" y="35560"/>
                    <a:pt x="648970" y="31750"/>
                    <a:pt x="633730" y="31750"/>
                  </a:cubicBezTo>
                  <a:cubicBezTo>
                    <a:pt x="631190" y="31750"/>
                    <a:pt x="628650" y="30480"/>
                    <a:pt x="624840" y="30480"/>
                  </a:cubicBezTo>
                  <a:cubicBezTo>
                    <a:pt x="619760" y="29210"/>
                    <a:pt x="615950" y="26670"/>
                    <a:pt x="610870" y="25400"/>
                  </a:cubicBezTo>
                  <a:cubicBezTo>
                    <a:pt x="605790" y="24130"/>
                    <a:pt x="599440" y="22860"/>
                    <a:pt x="594360" y="21590"/>
                  </a:cubicBezTo>
                  <a:lnTo>
                    <a:pt x="590550" y="21590"/>
                  </a:lnTo>
                  <a:cubicBezTo>
                    <a:pt x="581660" y="21590"/>
                    <a:pt x="572770" y="22860"/>
                    <a:pt x="565150" y="22860"/>
                  </a:cubicBezTo>
                  <a:cubicBezTo>
                    <a:pt x="558800" y="22860"/>
                    <a:pt x="552450" y="20320"/>
                    <a:pt x="544830" y="19050"/>
                  </a:cubicBezTo>
                  <a:cubicBezTo>
                    <a:pt x="543560" y="8890"/>
                    <a:pt x="533400" y="11430"/>
                    <a:pt x="527050" y="6350"/>
                  </a:cubicBezTo>
                  <a:cubicBezTo>
                    <a:pt x="525780" y="5080"/>
                    <a:pt x="523240" y="6350"/>
                    <a:pt x="521970" y="6350"/>
                  </a:cubicBezTo>
                  <a:cubicBezTo>
                    <a:pt x="514350" y="5080"/>
                    <a:pt x="509270" y="8890"/>
                    <a:pt x="506730" y="15240"/>
                  </a:cubicBezTo>
                  <a:cubicBezTo>
                    <a:pt x="502920" y="21590"/>
                    <a:pt x="492760" y="24130"/>
                    <a:pt x="496570" y="34290"/>
                  </a:cubicBezTo>
                  <a:cubicBezTo>
                    <a:pt x="497840" y="35560"/>
                    <a:pt x="500380" y="36830"/>
                    <a:pt x="501650" y="39370"/>
                  </a:cubicBezTo>
                  <a:cubicBezTo>
                    <a:pt x="501650" y="43180"/>
                    <a:pt x="500380" y="45720"/>
                    <a:pt x="496570" y="44450"/>
                  </a:cubicBezTo>
                  <a:cubicBezTo>
                    <a:pt x="495300" y="44450"/>
                    <a:pt x="494030" y="46990"/>
                    <a:pt x="492760" y="48260"/>
                  </a:cubicBezTo>
                  <a:cubicBezTo>
                    <a:pt x="491490" y="49530"/>
                    <a:pt x="491490" y="52070"/>
                    <a:pt x="490220" y="52070"/>
                  </a:cubicBezTo>
                  <a:cubicBezTo>
                    <a:pt x="482600" y="54610"/>
                    <a:pt x="477520" y="60960"/>
                    <a:pt x="468630" y="59690"/>
                  </a:cubicBezTo>
                  <a:lnTo>
                    <a:pt x="466090" y="59690"/>
                  </a:lnTo>
                  <a:cubicBezTo>
                    <a:pt x="458470" y="66040"/>
                    <a:pt x="450850" y="64770"/>
                    <a:pt x="441960" y="63500"/>
                  </a:cubicBezTo>
                  <a:cubicBezTo>
                    <a:pt x="438150" y="62230"/>
                    <a:pt x="433070" y="63500"/>
                    <a:pt x="427990" y="63500"/>
                  </a:cubicBezTo>
                  <a:cubicBezTo>
                    <a:pt x="424180" y="63500"/>
                    <a:pt x="420370" y="63500"/>
                    <a:pt x="416560" y="60960"/>
                  </a:cubicBezTo>
                  <a:cubicBezTo>
                    <a:pt x="411480" y="58420"/>
                    <a:pt x="406400" y="54610"/>
                    <a:pt x="401320" y="52070"/>
                  </a:cubicBezTo>
                  <a:cubicBezTo>
                    <a:pt x="396240" y="49530"/>
                    <a:pt x="389890" y="49530"/>
                    <a:pt x="389890" y="40640"/>
                  </a:cubicBezTo>
                  <a:cubicBezTo>
                    <a:pt x="389890" y="39370"/>
                    <a:pt x="387350" y="38100"/>
                    <a:pt x="387350" y="36830"/>
                  </a:cubicBezTo>
                  <a:cubicBezTo>
                    <a:pt x="378460" y="44450"/>
                    <a:pt x="370840" y="50800"/>
                    <a:pt x="363220" y="57150"/>
                  </a:cubicBezTo>
                  <a:cubicBezTo>
                    <a:pt x="359410" y="60960"/>
                    <a:pt x="354330" y="66040"/>
                    <a:pt x="356870" y="72390"/>
                  </a:cubicBezTo>
                  <a:cubicBezTo>
                    <a:pt x="356870" y="73660"/>
                    <a:pt x="355600" y="74930"/>
                    <a:pt x="355600" y="76200"/>
                  </a:cubicBezTo>
                  <a:cubicBezTo>
                    <a:pt x="354330" y="78740"/>
                    <a:pt x="353060" y="81280"/>
                    <a:pt x="350520" y="82550"/>
                  </a:cubicBezTo>
                  <a:cubicBezTo>
                    <a:pt x="347980" y="86360"/>
                    <a:pt x="345440" y="90170"/>
                    <a:pt x="342900" y="95250"/>
                  </a:cubicBezTo>
                  <a:lnTo>
                    <a:pt x="335280" y="102870"/>
                  </a:lnTo>
                  <a:cubicBezTo>
                    <a:pt x="332740" y="106680"/>
                    <a:pt x="330200" y="110490"/>
                    <a:pt x="326390" y="113030"/>
                  </a:cubicBezTo>
                  <a:cubicBezTo>
                    <a:pt x="317500" y="120650"/>
                    <a:pt x="308610" y="128270"/>
                    <a:pt x="298450" y="135890"/>
                  </a:cubicBezTo>
                  <a:cubicBezTo>
                    <a:pt x="293370" y="140970"/>
                    <a:pt x="287020" y="144780"/>
                    <a:pt x="281940" y="149860"/>
                  </a:cubicBezTo>
                  <a:cubicBezTo>
                    <a:pt x="273050" y="157480"/>
                    <a:pt x="262890" y="163830"/>
                    <a:pt x="257810" y="175260"/>
                  </a:cubicBezTo>
                  <a:cubicBezTo>
                    <a:pt x="257810" y="176530"/>
                    <a:pt x="255270" y="177800"/>
                    <a:pt x="254000" y="179070"/>
                  </a:cubicBezTo>
                  <a:cubicBezTo>
                    <a:pt x="247650" y="184150"/>
                    <a:pt x="237490" y="184150"/>
                    <a:pt x="237490" y="194310"/>
                  </a:cubicBezTo>
                  <a:cubicBezTo>
                    <a:pt x="227330" y="194310"/>
                    <a:pt x="222250" y="201930"/>
                    <a:pt x="217170" y="208280"/>
                  </a:cubicBezTo>
                  <a:cubicBezTo>
                    <a:pt x="213360" y="213360"/>
                    <a:pt x="209550" y="219710"/>
                    <a:pt x="204470" y="223520"/>
                  </a:cubicBezTo>
                  <a:cubicBezTo>
                    <a:pt x="199390" y="226060"/>
                    <a:pt x="193040" y="224790"/>
                    <a:pt x="186690" y="224790"/>
                  </a:cubicBezTo>
                  <a:cubicBezTo>
                    <a:pt x="184150" y="224790"/>
                    <a:pt x="181610" y="224790"/>
                    <a:pt x="181610" y="226060"/>
                  </a:cubicBezTo>
                  <a:cubicBezTo>
                    <a:pt x="176530" y="231140"/>
                    <a:pt x="170180" y="234950"/>
                    <a:pt x="166370" y="241300"/>
                  </a:cubicBezTo>
                  <a:cubicBezTo>
                    <a:pt x="162560" y="247650"/>
                    <a:pt x="158750" y="251460"/>
                    <a:pt x="152400" y="252730"/>
                  </a:cubicBezTo>
                  <a:cubicBezTo>
                    <a:pt x="146050" y="254000"/>
                    <a:pt x="139700" y="260350"/>
                    <a:pt x="130810" y="256540"/>
                  </a:cubicBezTo>
                  <a:cubicBezTo>
                    <a:pt x="123190" y="254000"/>
                    <a:pt x="114300" y="256540"/>
                    <a:pt x="109220" y="251460"/>
                  </a:cubicBezTo>
                  <a:cubicBezTo>
                    <a:pt x="99060" y="252730"/>
                    <a:pt x="91440" y="255270"/>
                    <a:pt x="82550" y="256540"/>
                  </a:cubicBezTo>
                  <a:cubicBezTo>
                    <a:pt x="72390" y="259080"/>
                    <a:pt x="60960" y="257810"/>
                    <a:pt x="52070" y="265430"/>
                  </a:cubicBezTo>
                  <a:cubicBezTo>
                    <a:pt x="44450" y="271780"/>
                    <a:pt x="38100" y="278130"/>
                    <a:pt x="26670" y="276860"/>
                  </a:cubicBezTo>
                  <a:cubicBezTo>
                    <a:pt x="27940" y="284480"/>
                    <a:pt x="29210" y="290830"/>
                    <a:pt x="30480" y="298450"/>
                  </a:cubicBezTo>
                  <a:cubicBezTo>
                    <a:pt x="33020" y="318770"/>
                    <a:pt x="35560" y="339090"/>
                    <a:pt x="36830" y="359410"/>
                  </a:cubicBezTo>
                  <a:cubicBezTo>
                    <a:pt x="40640" y="384810"/>
                    <a:pt x="41910" y="408940"/>
                    <a:pt x="39370" y="433070"/>
                  </a:cubicBezTo>
                  <a:cubicBezTo>
                    <a:pt x="36830" y="467360"/>
                    <a:pt x="25400" y="1640840"/>
                    <a:pt x="13970" y="1672590"/>
                  </a:cubicBezTo>
                  <a:lnTo>
                    <a:pt x="2540" y="1699260"/>
                  </a:lnTo>
                  <a:cubicBezTo>
                    <a:pt x="0" y="1705610"/>
                    <a:pt x="3810" y="1709420"/>
                    <a:pt x="10160" y="1710690"/>
                  </a:cubicBezTo>
                  <a:cubicBezTo>
                    <a:pt x="17780" y="1711960"/>
                    <a:pt x="20320" y="1717040"/>
                    <a:pt x="22860" y="1723390"/>
                  </a:cubicBezTo>
                  <a:cubicBezTo>
                    <a:pt x="25400" y="1733550"/>
                    <a:pt x="21590" y="1743710"/>
                    <a:pt x="26670" y="1753870"/>
                  </a:cubicBezTo>
                  <a:cubicBezTo>
                    <a:pt x="29210" y="1758950"/>
                    <a:pt x="26670" y="1767840"/>
                    <a:pt x="25400" y="1775460"/>
                  </a:cubicBezTo>
                  <a:cubicBezTo>
                    <a:pt x="24130" y="1785620"/>
                    <a:pt x="26670" y="1795780"/>
                    <a:pt x="30480" y="1804670"/>
                  </a:cubicBezTo>
                  <a:cubicBezTo>
                    <a:pt x="39370" y="1819910"/>
                    <a:pt x="40640" y="1837690"/>
                    <a:pt x="40640" y="1854200"/>
                  </a:cubicBezTo>
                  <a:cubicBezTo>
                    <a:pt x="40640" y="1858010"/>
                    <a:pt x="41910" y="1861820"/>
                    <a:pt x="43180" y="1864360"/>
                  </a:cubicBezTo>
                  <a:cubicBezTo>
                    <a:pt x="45720" y="1866900"/>
                    <a:pt x="50800" y="1869440"/>
                    <a:pt x="55880" y="1870710"/>
                  </a:cubicBezTo>
                  <a:lnTo>
                    <a:pt x="86360" y="1885950"/>
                  </a:lnTo>
                  <a:cubicBezTo>
                    <a:pt x="100330" y="1893570"/>
                    <a:pt x="111760" y="1892300"/>
                    <a:pt x="124460" y="1883410"/>
                  </a:cubicBezTo>
                  <a:cubicBezTo>
                    <a:pt x="125730" y="1882140"/>
                    <a:pt x="129540" y="1880870"/>
                    <a:pt x="130810" y="1880870"/>
                  </a:cubicBezTo>
                  <a:cubicBezTo>
                    <a:pt x="139700" y="1882140"/>
                    <a:pt x="148590" y="1882140"/>
                    <a:pt x="156210" y="1889760"/>
                  </a:cubicBezTo>
                  <a:cubicBezTo>
                    <a:pt x="165100" y="1897380"/>
                    <a:pt x="177800" y="1902460"/>
                    <a:pt x="187960" y="1908810"/>
                  </a:cubicBezTo>
                  <a:cubicBezTo>
                    <a:pt x="194310" y="1912620"/>
                    <a:pt x="201930" y="1917700"/>
                    <a:pt x="205740" y="1922780"/>
                  </a:cubicBezTo>
                  <a:cubicBezTo>
                    <a:pt x="208280" y="1925320"/>
                    <a:pt x="210820" y="1927860"/>
                    <a:pt x="213360" y="1929130"/>
                  </a:cubicBezTo>
                  <a:cubicBezTo>
                    <a:pt x="227330" y="1934210"/>
                    <a:pt x="234950" y="1946910"/>
                    <a:pt x="243840" y="1957070"/>
                  </a:cubicBezTo>
                  <a:cubicBezTo>
                    <a:pt x="251460" y="1965960"/>
                    <a:pt x="261620" y="1971040"/>
                    <a:pt x="273050" y="1972310"/>
                  </a:cubicBezTo>
                  <a:cubicBezTo>
                    <a:pt x="285750" y="1974850"/>
                    <a:pt x="298450" y="1976120"/>
                    <a:pt x="311150" y="1978660"/>
                  </a:cubicBezTo>
                  <a:cubicBezTo>
                    <a:pt x="316230" y="1979930"/>
                    <a:pt x="322580" y="1981200"/>
                    <a:pt x="327660" y="1983740"/>
                  </a:cubicBezTo>
                  <a:cubicBezTo>
                    <a:pt x="334010" y="1986280"/>
                    <a:pt x="340360" y="1986280"/>
                    <a:pt x="345440" y="1990090"/>
                  </a:cubicBezTo>
                  <a:cubicBezTo>
                    <a:pt x="353060" y="1996440"/>
                    <a:pt x="360680" y="2000250"/>
                    <a:pt x="370840" y="1997710"/>
                  </a:cubicBezTo>
                  <a:cubicBezTo>
                    <a:pt x="374650" y="1996440"/>
                    <a:pt x="379730" y="1998980"/>
                    <a:pt x="383540" y="2000250"/>
                  </a:cubicBezTo>
                  <a:cubicBezTo>
                    <a:pt x="384810" y="2000250"/>
                    <a:pt x="386080" y="2001520"/>
                    <a:pt x="387350" y="2001520"/>
                  </a:cubicBezTo>
                  <a:cubicBezTo>
                    <a:pt x="401320" y="2002790"/>
                    <a:pt x="414020" y="2000250"/>
                    <a:pt x="426720" y="1997710"/>
                  </a:cubicBezTo>
                  <a:cubicBezTo>
                    <a:pt x="431800" y="1996440"/>
                    <a:pt x="436880" y="1995170"/>
                    <a:pt x="441960" y="1992630"/>
                  </a:cubicBezTo>
                  <a:cubicBezTo>
                    <a:pt x="455930" y="1986280"/>
                    <a:pt x="469900" y="1979930"/>
                    <a:pt x="482600" y="1972310"/>
                  </a:cubicBezTo>
                  <a:cubicBezTo>
                    <a:pt x="491490" y="1967230"/>
                    <a:pt x="500380" y="1962150"/>
                    <a:pt x="510540" y="1967230"/>
                  </a:cubicBezTo>
                  <a:lnTo>
                    <a:pt x="515620" y="1967230"/>
                  </a:lnTo>
                  <a:cubicBezTo>
                    <a:pt x="524510" y="1967230"/>
                    <a:pt x="533400" y="1965960"/>
                    <a:pt x="541020" y="1964690"/>
                  </a:cubicBezTo>
                  <a:cubicBezTo>
                    <a:pt x="542290" y="1964690"/>
                    <a:pt x="544830" y="1964690"/>
                    <a:pt x="544830" y="1963420"/>
                  </a:cubicBezTo>
                  <a:cubicBezTo>
                    <a:pt x="548640" y="1958340"/>
                    <a:pt x="554990" y="1958340"/>
                    <a:pt x="561340" y="1957070"/>
                  </a:cubicBezTo>
                  <a:cubicBezTo>
                    <a:pt x="571500" y="1955800"/>
                    <a:pt x="581660" y="1955800"/>
                    <a:pt x="589280" y="1949450"/>
                  </a:cubicBezTo>
                  <a:cubicBezTo>
                    <a:pt x="596900" y="1944370"/>
                    <a:pt x="604520" y="1943100"/>
                    <a:pt x="613410" y="1941830"/>
                  </a:cubicBezTo>
                  <a:cubicBezTo>
                    <a:pt x="614680" y="1941830"/>
                    <a:pt x="617220" y="1940560"/>
                    <a:pt x="618490" y="1940560"/>
                  </a:cubicBezTo>
                  <a:cubicBezTo>
                    <a:pt x="624840" y="1939290"/>
                    <a:pt x="631190" y="1935480"/>
                    <a:pt x="636270" y="1936750"/>
                  </a:cubicBezTo>
                  <a:cubicBezTo>
                    <a:pt x="647700" y="1939290"/>
                    <a:pt x="652780" y="1935480"/>
                    <a:pt x="660400" y="1925320"/>
                  </a:cubicBezTo>
                  <a:cubicBezTo>
                    <a:pt x="661670" y="1922780"/>
                    <a:pt x="665480" y="1921510"/>
                    <a:pt x="668020" y="1920240"/>
                  </a:cubicBezTo>
                  <a:cubicBezTo>
                    <a:pt x="674370" y="1918970"/>
                    <a:pt x="680720" y="1920240"/>
                    <a:pt x="687070" y="1918970"/>
                  </a:cubicBezTo>
                  <a:cubicBezTo>
                    <a:pt x="690880" y="1918970"/>
                    <a:pt x="694690" y="1915160"/>
                    <a:pt x="697230" y="1915160"/>
                  </a:cubicBezTo>
                  <a:cubicBezTo>
                    <a:pt x="707390" y="1916430"/>
                    <a:pt x="718820" y="1912620"/>
                    <a:pt x="727710" y="1918970"/>
                  </a:cubicBezTo>
                  <a:cubicBezTo>
                    <a:pt x="728980" y="1920240"/>
                    <a:pt x="731520" y="1920240"/>
                    <a:pt x="734060" y="1920240"/>
                  </a:cubicBezTo>
                  <a:cubicBezTo>
                    <a:pt x="750570" y="1921510"/>
                    <a:pt x="764540" y="1926590"/>
                    <a:pt x="775970" y="1936750"/>
                  </a:cubicBezTo>
                  <a:cubicBezTo>
                    <a:pt x="779780" y="1940560"/>
                    <a:pt x="784860" y="1943100"/>
                    <a:pt x="788670" y="1945640"/>
                  </a:cubicBezTo>
                  <a:cubicBezTo>
                    <a:pt x="792480" y="1948180"/>
                    <a:pt x="797560" y="1948180"/>
                    <a:pt x="801370" y="1949450"/>
                  </a:cubicBezTo>
                  <a:cubicBezTo>
                    <a:pt x="805180" y="1950720"/>
                    <a:pt x="807720" y="1951990"/>
                    <a:pt x="811530" y="1951990"/>
                  </a:cubicBezTo>
                  <a:cubicBezTo>
                    <a:pt x="817880" y="1951990"/>
                    <a:pt x="822960" y="1954530"/>
                    <a:pt x="826770" y="1959610"/>
                  </a:cubicBezTo>
                  <a:cubicBezTo>
                    <a:pt x="828040" y="1960880"/>
                    <a:pt x="829310" y="1962150"/>
                    <a:pt x="830580" y="1964690"/>
                  </a:cubicBezTo>
                  <a:cubicBezTo>
                    <a:pt x="829310" y="1968500"/>
                    <a:pt x="836930" y="1978660"/>
                    <a:pt x="842010" y="1978660"/>
                  </a:cubicBezTo>
                  <a:cubicBezTo>
                    <a:pt x="850900" y="1978660"/>
                    <a:pt x="859790" y="1981200"/>
                    <a:pt x="867410" y="1987550"/>
                  </a:cubicBezTo>
                  <a:cubicBezTo>
                    <a:pt x="868680" y="1988820"/>
                    <a:pt x="871220" y="1988820"/>
                    <a:pt x="873760" y="1987550"/>
                  </a:cubicBezTo>
                  <a:cubicBezTo>
                    <a:pt x="877570" y="1986280"/>
                    <a:pt x="880110" y="1986280"/>
                    <a:pt x="882650" y="1990090"/>
                  </a:cubicBezTo>
                  <a:cubicBezTo>
                    <a:pt x="883920" y="1991360"/>
                    <a:pt x="889000" y="1991360"/>
                    <a:pt x="891540" y="1991360"/>
                  </a:cubicBezTo>
                  <a:cubicBezTo>
                    <a:pt x="897890" y="1991360"/>
                    <a:pt x="905510" y="1990090"/>
                    <a:pt x="911860" y="1991360"/>
                  </a:cubicBezTo>
                  <a:cubicBezTo>
                    <a:pt x="923290" y="1992630"/>
                    <a:pt x="933450" y="1993900"/>
                    <a:pt x="944880" y="1996440"/>
                  </a:cubicBezTo>
                  <a:cubicBezTo>
                    <a:pt x="947420" y="1996440"/>
                    <a:pt x="949960" y="1997710"/>
                    <a:pt x="951230" y="1998980"/>
                  </a:cubicBezTo>
                  <a:cubicBezTo>
                    <a:pt x="953770" y="2005330"/>
                    <a:pt x="960120" y="2005330"/>
                    <a:pt x="963930" y="2006600"/>
                  </a:cubicBezTo>
                  <a:cubicBezTo>
                    <a:pt x="967740" y="2007870"/>
                    <a:pt x="972820" y="2009140"/>
                    <a:pt x="975360" y="2009140"/>
                  </a:cubicBezTo>
                  <a:cubicBezTo>
                    <a:pt x="976630" y="2007870"/>
                    <a:pt x="979170" y="2006600"/>
                    <a:pt x="981710" y="2004060"/>
                  </a:cubicBezTo>
                  <a:cubicBezTo>
                    <a:pt x="976630" y="2004060"/>
                    <a:pt x="974090" y="2005330"/>
                    <a:pt x="971550" y="2005330"/>
                  </a:cubicBezTo>
                  <a:cubicBezTo>
                    <a:pt x="976630" y="1998980"/>
                    <a:pt x="981710" y="1997710"/>
                    <a:pt x="988060" y="2001520"/>
                  </a:cubicBezTo>
                  <a:cubicBezTo>
                    <a:pt x="995680" y="2007870"/>
                    <a:pt x="1002030" y="2007870"/>
                    <a:pt x="1010920" y="2001520"/>
                  </a:cubicBezTo>
                  <a:lnTo>
                    <a:pt x="1018540" y="1997710"/>
                  </a:lnTo>
                  <a:lnTo>
                    <a:pt x="1018540" y="1991360"/>
                  </a:lnTo>
                  <a:cubicBezTo>
                    <a:pt x="1022350" y="1992630"/>
                    <a:pt x="1026160" y="1995170"/>
                    <a:pt x="1028700" y="1995170"/>
                  </a:cubicBezTo>
                  <a:cubicBezTo>
                    <a:pt x="1036320" y="1991360"/>
                    <a:pt x="1043940" y="1987550"/>
                    <a:pt x="1050290" y="1982470"/>
                  </a:cubicBezTo>
                  <a:cubicBezTo>
                    <a:pt x="1057910" y="1977390"/>
                    <a:pt x="1064260" y="1971040"/>
                    <a:pt x="1070610" y="1965960"/>
                  </a:cubicBezTo>
                  <a:cubicBezTo>
                    <a:pt x="1071880" y="1965960"/>
                    <a:pt x="1071880" y="1964690"/>
                    <a:pt x="1073150" y="1964690"/>
                  </a:cubicBezTo>
                  <a:cubicBezTo>
                    <a:pt x="1082040" y="1962150"/>
                    <a:pt x="1089660" y="1960880"/>
                    <a:pt x="1098550" y="1958340"/>
                  </a:cubicBezTo>
                  <a:cubicBezTo>
                    <a:pt x="1103630" y="1957070"/>
                    <a:pt x="1107440" y="1954530"/>
                    <a:pt x="1112520" y="1953260"/>
                  </a:cubicBezTo>
                  <a:cubicBezTo>
                    <a:pt x="1116330" y="1951990"/>
                    <a:pt x="1118870" y="1951990"/>
                    <a:pt x="1122680" y="1950720"/>
                  </a:cubicBezTo>
                  <a:lnTo>
                    <a:pt x="1135380" y="1950720"/>
                  </a:lnTo>
                  <a:cubicBezTo>
                    <a:pt x="1137920" y="1950720"/>
                    <a:pt x="1141730" y="1950720"/>
                    <a:pt x="1144270" y="1949450"/>
                  </a:cubicBezTo>
                  <a:cubicBezTo>
                    <a:pt x="1145540" y="1946910"/>
                    <a:pt x="1148080" y="1943100"/>
                    <a:pt x="1149350" y="1943100"/>
                  </a:cubicBezTo>
                  <a:cubicBezTo>
                    <a:pt x="1153160" y="1943100"/>
                    <a:pt x="1155700" y="1945640"/>
                    <a:pt x="1159510" y="1946910"/>
                  </a:cubicBezTo>
                  <a:cubicBezTo>
                    <a:pt x="1160780" y="1946910"/>
                    <a:pt x="1160780" y="1948180"/>
                    <a:pt x="1160780" y="1949450"/>
                  </a:cubicBezTo>
                  <a:cubicBezTo>
                    <a:pt x="1165860" y="1954530"/>
                    <a:pt x="1169670" y="1960880"/>
                    <a:pt x="1174750" y="1965960"/>
                  </a:cubicBezTo>
                  <a:cubicBezTo>
                    <a:pt x="1181100" y="1972310"/>
                    <a:pt x="1187450" y="1972310"/>
                    <a:pt x="1191260" y="1968500"/>
                  </a:cubicBezTo>
                  <a:cubicBezTo>
                    <a:pt x="1197610" y="1963420"/>
                    <a:pt x="1202690" y="1959610"/>
                    <a:pt x="1211580" y="1962150"/>
                  </a:cubicBezTo>
                  <a:cubicBezTo>
                    <a:pt x="1212850" y="1962150"/>
                    <a:pt x="1215390" y="1963420"/>
                    <a:pt x="1216660" y="1962150"/>
                  </a:cubicBezTo>
                  <a:cubicBezTo>
                    <a:pt x="1223010" y="1959610"/>
                    <a:pt x="1230630" y="1957070"/>
                    <a:pt x="1236980" y="1953260"/>
                  </a:cubicBezTo>
                  <a:cubicBezTo>
                    <a:pt x="1240790" y="1951990"/>
                    <a:pt x="1245870" y="1951990"/>
                    <a:pt x="1247140" y="1949450"/>
                  </a:cubicBezTo>
                  <a:cubicBezTo>
                    <a:pt x="1250950" y="1941830"/>
                    <a:pt x="1257300" y="1938020"/>
                    <a:pt x="1263650" y="1932940"/>
                  </a:cubicBezTo>
                  <a:cubicBezTo>
                    <a:pt x="1267460" y="1929130"/>
                    <a:pt x="1271270" y="1924050"/>
                    <a:pt x="1275080" y="1922780"/>
                  </a:cubicBezTo>
                  <a:cubicBezTo>
                    <a:pt x="1283970" y="1920240"/>
                    <a:pt x="1290320" y="1912620"/>
                    <a:pt x="1297940" y="1907540"/>
                  </a:cubicBezTo>
                  <a:cubicBezTo>
                    <a:pt x="1304290" y="1903730"/>
                    <a:pt x="1308100" y="1896110"/>
                    <a:pt x="1314450" y="1894840"/>
                  </a:cubicBezTo>
                  <a:cubicBezTo>
                    <a:pt x="1324610" y="1892300"/>
                    <a:pt x="1332230" y="1885950"/>
                    <a:pt x="1341120" y="1879600"/>
                  </a:cubicBezTo>
                  <a:cubicBezTo>
                    <a:pt x="1346200" y="1875790"/>
                    <a:pt x="1352550" y="1873250"/>
                    <a:pt x="1358900" y="1874520"/>
                  </a:cubicBezTo>
                  <a:cubicBezTo>
                    <a:pt x="1362710" y="1875790"/>
                    <a:pt x="1367790" y="1874520"/>
                    <a:pt x="1370330" y="1873250"/>
                  </a:cubicBezTo>
                  <a:cubicBezTo>
                    <a:pt x="1375410" y="1870710"/>
                    <a:pt x="1380490" y="1866900"/>
                    <a:pt x="1385570" y="1864360"/>
                  </a:cubicBezTo>
                  <a:cubicBezTo>
                    <a:pt x="1389380" y="1861820"/>
                    <a:pt x="1393190" y="1859280"/>
                    <a:pt x="1397000" y="1859280"/>
                  </a:cubicBezTo>
                  <a:cubicBezTo>
                    <a:pt x="1409700" y="1858010"/>
                    <a:pt x="1419860" y="1855470"/>
                    <a:pt x="1426210" y="1842770"/>
                  </a:cubicBezTo>
                  <a:cubicBezTo>
                    <a:pt x="1428750" y="1837690"/>
                    <a:pt x="1441450" y="1831340"/>
                    <a:pt x="1446530" y="1833880"/>
                  </a:cubicBezTo>
                  <a:cubicBezTo>
                    <a:pt x="1455420" y="1837690"/>
                    <a:pt x="1461770" y="1835150"/>
                    <a:pt x="1466850" y="1827530"/>
                  </a:cubicBezTo>
                  <a:cubicBezTo>
                    <a:pt x="1470660" y="1823720"/>
                    <a:pt x="1475740" y="1824990"/>
                    <a:pt x="1479550" y="1827530"/>
                  </a:cubicBezTo>
                  <a:cubicBezTo>
                    <a:pt x="1482090" y="1830070"/>
                    <a:pt x="1484630" y="1831340"/>
                    <a:pt x="1487170" y="1831340"/>
                  </a:cubicBezTo>
                  <a:cubicBezTo>
                    <a:pt x="1496060" y="1832610"/>
                    <a:pt x="1506220" y="1831340"/>
                    <a:pt x="1515110" y="1832610"/>
                  </a:cubicBezTo>
                  <a:cubicBezTo>
                    <a:pt x="1522730" y="1833880"/>
                    <a:pt x="1530350" y="1831340"/>
                    <a:pt x="1535430" y="1826260"/>
                  </a:cubicBezTo>
                  <a:cubicBezTo>
                    <a:pt x="1540510" y="1821180"/>
                    <a:pt x="1544320" y="1821180"/>
                    <a:pt x="1551940" y="1823720"/>
                  </a:cubicBezTo>
                  <a:cubicBezTo>
                    <a:pt x="1558290" y="1826260"/>
                    <a:pt x="1563370" y="1832610"/>
                    <a:pt x="1572260" y="1831340"/>
                  </a:cubicBezTo>
                  <a:cubicBezTo>
                    <a:pt x="1579880" y="1830070"/>
                    <a:pt x="1588770" y="1833880"/>
                    <a:pt x="1597660" y="1830070"/>
                  </a:cubicBezTo>
                  <a:lnTo>
                    <a:pt x="1602740" y="1830070"/>
                  </a:lnTo>
                  <a:cubicBezTo>
                    <a:pt x="1610360" y="1832610"/>
                    <a:pt x="1617980" y="1833880"/>
                    <a:pt x="1624330" y="1840230"/>
                  </a:cubicBezTo>
                  <a:cubicBezTo>
                    <a:pt x="1631950" y="1846580"/>
                    <a:pt x="1633220" y="1799590"/>
                    <a:pt x="1640840" y="1804670"/>
                  </a:cubicBezTo>
                  <a:cubicBezTo>
                    <a:pt x="1652270" y="1812290"/>
                    <a:pt x="1649730" y="1804670"/>
                    <a:pt x="1661160" y="1811020"/>
                  </a:cubicBezTo>
                  <a:cubicBezTo>
                    <a:pt x="1670050" y="1814830"/>
                    <a:pt x="1666240" y="1800860"/>
                    <a:pt x="1676400" y="1803400"/>
                  </a:cubicBezTo>
                  <a:cubicBezTo>
                    <a:pt x="1677670" y="1803400"/>
                    <a:pt x="1692910" y="1813560"/>
                    <a:pt x="1692910" y="1812290"/>
                  </a:cubicBezTo>
                  <a:cubicBezTo>
                    <a:pt x="1699260" y="1808480"/>
                    <a:pt x="1705610" y="1770380"/>
                    <a:pt x="1711960" y="1771650"/>
                  </a:cubicBezTo>
                  <a:cubicBezTo>
                    <a:pt x="1724660" y="1775460"/>
                    <a:pt x="1736090" y="1772920"/>
                    <a:pt x="1747520" y="1767840"/>
                  </a:cubicBezTo>
                  <a:cubicBezTo>
                    <a:pt x="1753870" y="1765300"/>
                    <a:pt x="1764030" y="1756410"/>
                    <a:pt x="1769110" y="1760220"/>
                  </a:cubicBezTo>
                  <a:cubicBezTo>
                    <a:pt x="1778000" y="1766570"/>
                    <a:pt x="1786890" y="1769110"/>
                    <a:pt x="1797050" y="1770380"/>
                  </a:cubicBezTo>
                  <a:cubicBezTo>
                    <a:pt x="1798320" y="1770380"/>
                    <a:pt x="1799590" y="1771650"/>
                    <a:pt x="1800860" y="1772920"/>
                  </a:cubicBezTo>
                  <a:cubicBezTo>
                    <a:pt x="1804670" y="1778000"/>
                    <a:pt x="1822450" y="1764030"/>
                    <a:pt x="1826260" y="1769110"/>
                  </a:cubicBezTo>
                  <a:cubicBezTo>
                    <a:pt x="1831340" y="1776730"/>
                    <a:pt x="1836420" y="1784350"/>
                    <a:pt x="1841500" y="1790700"/>
                  </a:cubicBezTo>
                  <a:cubicBezTo>
                    <a:pt x="1844040" y="1793240"/>
                    <a:pt x="1847850" y="1794510"/>
                    <a:pt x="1849120" y="1797050"/>
                  </a:cubicBezTo>
                  <a:cubicBezTo>
                    <a:pt x="1850390" y="1803400"/>
                    <a:pt x="1852930" y="1805940"/>
                    <a:pt x="1859280" y="1805940"/>
                  </a:cubicBezTo>
                  <a:cubicBezTo>
                    <a:pt x="1863090" y="1805940"/>
                    <a:pt x="1866900" y="1807210"/>
                    <a:pt x="1869440" y="1809750"/>
                  </a:cubicBezTo>
                  <a:cubicBezTo>
                    <a:pt x="1875790" y="1813560"/>
                    <a:pt x="1880870" y="1817370"/>
                    <a:pt x="1885950" y="1821180"/>
                  </a:cubicBezTo>
                  <a:cubicBezTo>
                    <a:pt x="1892300" y="1824990"/>
                    <a:pt x="1898650" y="1828800"/>
                    <a:pt x="1901190" y="1835150"/>
                  </a:cubicBezTo>
                  <a:cubicBezTo>
                    <a:pt x="1902460" y="1837690"/>
                    <a:pt x="1903730" y="1838960"/>
                    <a:pt x="1905000" y="1840230"/>
                  </a:cubicBezTo>
                  <a:cubicBezTo>
                    <a:pt x="1910080" y="1845310"/>
                    <a:pt x="1915160" y="1849120"/>
                    <a:pt x="1920240" y="1854200"/>
                  </a:cubicBezTo>
                  <a:cubicBezTo>
                    <a:pt x="1927860" y="1860550"/>
                    <a:pt x="1934210" y="1868170"/>
                    <a:pt x="1941830" y="1874520"/>
                  </a:cubicBezTo>
                  <a:cubicBezTo>
                    <a:pt x="1944370" y="1875790"/>
                    <a:pt x="1946910" y="1878330"/>
                    <a:pt x="1949450" y="1879600"/>
                  </a:cubicBezTo>
                  <a:cubicBezTo>
                    <a:pt x="1954530" y="1882140"/>
                    <a:pt x="1959610" y="1884680"/>
                    <a:pt x="1963420" y="1888490"/>
                  </a:cubicBezTo>
                  <a:cubicBezTo>
                    <a:pt x="1967230" y="1892300"/>
                    <a:pt x="1985010" y="1869440"/>
                    <a:pt x="1987550" y="1874520"/>
                  </a:cubicBezTo>
                  <a:cubicBezTo>
                    <a:pt x="1987550" y="1875790"/>
                    <a:pt x="1988820" y="1875790"/>
                    <a:pt x="1990090" y="1875790"/>
                  </a:cubicBezTo>
                  <a:cubicBezTo>
                    <a:pt x="1997710" y="1882140"/>
                    <a:pt x="2005330" y="1879600"/>
                    <a:pt x="2012950" y="1877060"/>
                  </a:cubicBezTo>
                  <a:cubicBezTo>
                    <a:pt x="2015490" y="1875790"/>
                    <a:pt x="2018030" y="1874520"/>
                    <a:pt x="2019300" y="1875790"/>
                  </a:cubicBezTo>
                  <a:cubicBezTo>
                    <a:pt x="2028190" y="1879600"/>
                    <a:pt x="2034540" y="1888490"/>
                    <a:pt x="2045970" y="1889760"/>
                  </a:cubicBezTo>
                  <a:cubicBezTo>
                    <a:pt x="2045970" y="1889760"/>
                    <a:pt x="2047240" y="1889760"/>
                    <a:pt x="2047240" y="1891030"/>
                  </a:cubicBezTo>
                  <a:cubicBezTo>
                    <a:pt x="2049780" y="1898650"/>
                    <a:pt x="2057400" y="1898650"/>
                    <a:pt x="2063750" y="1899920"/>
                  </a:cubicBezTo>
                  <a:cubicBezTo>
                    <a:pt x="2067560" y="1899920"/>
                    <a:pt x="2071370" y="1901190"/>
                    <a:pt x="2073910" y="1902460"/>
                  </a:cubicBezTo>
                  <a:cubicBezTo>
                    <a:pt x="2081530" y="1906270"/>
                    <a:pt x="2089150" y="1911350"/>
                    <a:pt x="2098040" y="1913890"/>
                  </a:cubicBezTo>
                  <a:cubicBezTo>
                    <a:pt x="2109470" y="1917700"/>
                    <a:pt x="2120900" y="1920240"/>
                    <a:pt x="2129790" y="1926590"/>
                  </a:cubicBezTo>
                  <a:cubicBezTo>
                    <a:pt x="2131060" y="1926590"/>
                    <a:pt x="2132330" y="1926590"/>
                    <a:pt x="2132330" y="1927860"/>
                  </a:cubicBezTo>
                  <a:cubicBezTo>
                    <a:pt x="2136140" y="1930400"/>
                    <a:pt x="2142490" y="1931670"/>
                    <a:pt x="2145030" y="1935480"/>
                  </a:cubicBezTo>
                  <a:cubicBezTo>
                    <a:pt x="2148840" y="1943100"/>
                    <a:pt x="2159000" y="1941830"/>
                    <a:pt x="2164080" y="1948180"/>
                  </a:cubicBezTo>
                  <a:lnTo>
                    <a:pt x="2165350" y="1948180"/>
                  </a:lnTo>
                  <a:cubicBezTo>
                    <a:pt x="2170430" y="1948180"/>
                    <a:pt x="2175510" y="1949450"/>
                    <a:pt x="2181860" y="1949450"/>
                  </a:cubicBezTo>
                  <a:cubicBezTo>
                    <a:pt x="2184400" y="1948180"/>
                    <a:pt x="2188210" y="1945640"/>
                    <a:pt x="2190750" y="1945640"/>
                  </a:cubicBezTo>
                  <a:cubicBezTo>
                    <a:pt x="2202180" y="1949450"/>
                    <a:pt x="2213610" y="1949450"/>
                    <a:pt x="2221230" y="1939290"/>
                  </a:cubicBezTo>
                  <a:cubicBezTo>
                    <a:pt x="2222500" y="1938020"/>
                    <a:pt x="2225040" y="1938020"/>
                    <a:pt x="2227580" y="1938020"/>
                  </a:cubicBezTo>
                  <a:lnTo>
                    <a:pt x="2237740" y="1938020"/>
                  </a:lnTo>
                  <a:cubicBezTo>
                    <a:pt x="2249170" y="1935480"/>
                    <a:pt x="2259330" y="1932940"/>
                    <a:pt x="2270760" y="1931670"/>
                  </a:cubicBezTo>
                  <a:cubicBezTo>
                    <a:pt x="2275840" y="1930400"/>
                    <a:pt x="2282190" y="1932940"/>
                    <a:pt x="2287270" y="1934210"/>
                  </a:cubicBezTo>
                  <a:cubicBezTo>
                    <a:pt x="2292350" y="1935480"/>
                    <a:pt x="2297430" y="1935480"/>
                    <a:pt x="2302510" y="1935480"/>
                  </a:cubicBezTo>
                  <a:cubicBezTo>
                    <a:pt x="2308860" y="1935480"/>
                    <a:pt x="2313940" y="1932940"/>
                    <a:pt x="2320290" y="1932940"/>
                  </a:cubicBezTo>
                  <a:cubicBezTo>
                    <a:pt x="2325370" y="1931670"/>
                    <a:pt x="2331720" y="1931670"/>
                    <a:pt x="2336800" y="1930400"/>
                  </a:cubicBezTo>
                  <a:cubicBezTo>
                    <a:pt x="2348230" y="1927860"/>
                    <a:pt x="2358390" y="1925320"/>
                    <a:pt x="2369820" y="1924050"/>
                  </a:cubicBezTo>
                  <a:cubicBezTo>
                    <a:pt x="2377440" y="1880870"/>
                    <a:pt x="2376170" y="1830070"/>
                    <a:pt x="2376170" y="1778000"/>
                  </a:cubicBezTo>
                  <a:close/>
                </a:path>
              </a:pathLst>
            </a:custGeom>
            <a:solidFill>
              <a:srgbClr val="FF3392"/>
            </a:solidFill>
          </p:spPr>
        </p:sp>
      </p:grpSp>
      <p:grpSp>
        <p:nvGrpSpPr>
          <p:cNvPr id="8" name="Group 8"/>
          <p:cNvGrpSpPr>
            <a:grpSpLocks noChangeAspect="1"/>
          </p:cNvGrpSpPr>
          <p:nvPr/>
        </p:nvGrpSpPr>
        <p:grpSpPr>
          <a:xfrm>
            <a:off x="7205275" y="8979497"/>
            <a:ext cx="11479985" cy="9724223"/>
            <a:chOff x="0" y="0"/>
            <a:chExt cx="2374900" cy="2011680"/>
          </a:xfrm>
        </p:grpSpPr>
        <p:sp>
          <p:nvSpPr>
            <p:cNvPr id="9" name="Freeform 9"/>
            <p:cNvSpPr/>
            <p:nvPr/>
          </p:nvSpPr>
          <p:spPr>
            <a:xfrm>
              <a:off x="-2540" y="-2540"/>
              <a:ext cx="2377441" cy="2009140"/>
            </a:xfrm>
            <a:custGeom>
              <a:avLst/>
              <a:gdLst/>
              <a:ahLst/>
              <a:cxnLst/>
              <a:rect l="l" t="t" r="r" b="b"/>
              <a:pathLst>
                <a:path w="2377441" h="2009140">
                  <a:moveTo>
                    <a:pt x="2376170" y="1778000"/>
                  </a:moveTo>
                  <a:cubicBezTo>
                    <a:pt x="2374900" y="1276350"/>
                    <a:pt x="2359660" y="598170"/>
                    <a:pt x="2359660" y="97790"/>
                  </a:cubicBezTo>
                  <a:cubicBezTo>
                    <a:pt x="2359660" y="90170"/>
                    <a:pt x="2360930" y="82550"/>
                    <a:pt x="2360930" y="76200"/>
                  </a:cubicBezTo>
                  <a:cubicBezTo>
                    <a:pt x="2359660" y="74930"/>
                    <a:pt x="2358390" y="74930"/>
                    <a:pt x="2357120" y="73660"/>
                  </a:cubicBezTo>
                  <a:cubicBezTo>
                    <a:pt x="2357120" y="73660"/>
                    <a:pt x="2355850" y="74930"/>
                    <a:pt x="2355850" y="76200"/>
                  </a:cubicBezTo>
                  <a:cubicBezTo>
                    <a:pt x="2353310" y="82550"/>
                    <a:pt x="2348230" y="82550"/>
                    <a:pt x="2343150" y="82550"/>
                  </a:cubicBezTo>
                  <a:cubicBezTo>
                    <a:pt x="2336800" y="81280"/>
                    <a:pt x="2330450" y="74930"/>
                    <a:pt x="2322830" y="77470"/>
                  </a:cubicBezTo>
                  <a:cubicBezTo>
                    <a:pt x="2320290" y="78740"/>
                    <a:pt x="2315210" y="76200"/>
                    <a:pt x="2313940" y="73660"/>
                  </a:cubicBezTo>
                  <a:cubicBezTo>
                    <a:pt x="2310130" y="68580"/>
                    <a:pt x="2305050" y="68580"/>
                    <a:pt x="2299970" y="71120"/>
                  </a:cubicBezTo>
                  <a:cubicBezTo>
                    <a:pt x="2297430" y="72390"/>
                    <a:pt x="2294890" y="71120"/>
                    <a:pt x="2292350" y="71120"/>
                  </a:cubicBezTo>
                  <a:cubicBezTo>
                    <a:pt x="2288540" y="71120"/>
                    <a:pt x="2283460" y="69850"/>
                    <a:pt x="2279650" y="68580"/>
                  </a:cubicBezTo>
                  <a:cubicBezTo>
                    <a:pt x="2278380" y="68580"/>
                    <a:pt x="2275840" y="67310"/>
                    <a:pt x="2274570" y="67310"/>
                  </a:cubicBezTo>
                  <a:cubicBezTo>
                    <a:pt x="2270760" y="66040"/>
                    <a:pt x="2266950" y="62230"/>
                    <a:pt x="2263140" y="67310"/>
                  </a:cubicBezTo>
                  <a:cubicBezTo>
                    <a:pt x="2263140" y="67310"/>
                    <a:pt x="2260600" y="67310"/>
                    <a:pt x="2259330" y="66040"/>
                  </a:cubicBezTo>
                  <a:cubicBezTo>
                    <a:pt x="2258060" y="63500"/>
                    <a:pt x="2256790" y="59690"/>
                    <a:pt x="2255520" y="57150"/>
                  </a:cubicBezTo>
                  <a:cubicBezTo>
                    <a:pt x="2252980" y="53340"/>
                    <a:pt x="2252980" y="46990"/>
                    <a:pt x="2249170" y="44450"/>
                  </a:cubicBezTo>
                  <a:cubicBezTo>
                    <a:pt x="2246630" y="43180"/>
                    <a:pt x="2245360" y="41910"/>
                    <a:pt x="2244090" y="39370"/>
                  </a:cubicBezTo>
                  <a:cubicBezTo>
                    <a:pt x="2244090" y="38100"/>
                    <a:pt x="2241550" y="36830"/>
                    <a:pt x="2241550" y="35560"/>
                  </a:cubicBezTo>
                  <a:lnTo>
                    <a:pt x="2237740" y="31750"/>
                  </a:lnTo>
                  <a:cubicBezTo>
                    <a:pt x="2236470" y="29210"/>
                    <a:pt x="2235200" y="25400"/>
                    <a:pt x="2232660" y="24130"/>
                  </a:cubicBezTo>
                  <a:cubicBezTo>
                    <a:pt x="2227580" y="20320"/>
                    <a:pt x="2226310" y="15240"/>
                    <a:pt x="2228850" y="8890"/>
                  </a:cubicBezTo>
                  <a:cubicBezTo>
                    <a:pt x="2225040" y="7620"/>
                    <a:pt x="2222500" y="5080"/>
                    <a:pt x="2218690" y="5080"/>
                  </a:cubicBezTo>
                  <a:cubicBezTo>
                    <a:pt x="2203450" y="6350"/>
                    <a:pt x="2186940" y="8890"/>
                    <a:pt x="2171700" y="10160"/>
                  </a:cubicBezTo>
                  <a:cubicBezTo>
                    <a:pt x="2169160" y="10160"/>
                    <a:pt x="2165350" y="11430"/>
                    <a:pt x="2164080" y="12700"/>
                  </a:cubicBezTo>
                  <a:cubicBezTo>
                    <a:pt x="2153920" y="19050"/>
                    <a:pt x="2143760" y="13970"/>
                    <a:pt x="2133600" y="12700"/>
                  </a:cubicBezTo>
                  <a:cubicBezTo>
                    <a:pt x="2125980" y="12700"/>
                    <a:pt x="2118360" y="8890"/>
                    <a:pt x="2110740" y="7620"/>
                  </a:cubicBezTo>
                  <a:cubicBezTo>
                    <a:pt x="2101850" y="6350"/>
                    <a:pt x="2094230" y="7620"/>
                    <a:pt x="2085340" y="6350"/>
                  </a:cubicBezTo>
                  <a:cubicBezTo>
                    <a:pt x="2084070" y="6350"/>
                    <a:pt x="2082800" y="5080"/>
                    <a:pt x="2081530" y="3810"/>
                  </a:cubicBezTo>
                  <a:cubicBezTo>
                    <a:pt x="2078990" y="0"/>
                    <a:pt x="2073910" y="1270"/>
                    <a:pt x="2071370" y="2540"/>
                  </a:cubicBezTo>
                  <a:cubicBezTo>
                    <a:pt x="2067560" y="5080"/>
                    <a:pt x="2066290" y="8890"/>
                    <a:pt x="2063750" y="12700"/>
                  </a:cubicBezTo>
                  <a:cubicBezTo>
                    <a:pt x="2057400" y="13970"/>
                    <a:pt x="2048510" y="15240"/>
                    <a:pt x="2042160" y="19050"/>
                  </a:cubicBezTo>
                  <a:cubicBezTo>
                    <a:pt x="2037080" y="21590"/>
                    <a:pt x="2034540" y="22860"/>
                    <a:pt x="2030730" y="20320"/>
                  </a:cubicBezTo>
                  <a:lnTo>
                    <a:pt x="2029460" y="21590"/>
                  </a:lnTo>
                  <a:cubicBezTo>
                    <a:pt x="2032000" y="24130"/>
                    <a:pt x="2033270" y="27940"/>
                    <a:pt x="2035810" y="30480"/>
                  </a:cubicBezTo>
                  <a:cubicBezTo>
                    <a:pt x="2032000" y="31750"/>
                    <a:pt x="2026920" y="34290"/>
                    <a:pt x="2024380" y="33020"/>
                  </a:cubicBezTo>
                  <a:cubicBezTo>
                    <a:pt x="2018030" y="31750"/>
                    <a:pt x="2015490" y="34290"/>
                    <a:pt x="2010410" y="36830"/>
                  </a:cubicBezTo>
                  <a:cubicBezTo>
                    <a:pt x="2005330" y="40640"/>
                    <a:pt x="1998980" y="43180"/>
                    <a:pt x="1993900" y="45720"/>
                  </a:cubicBezTo>
                  <a:cubicBezTo>
                    <a:pt x="1992630" y="45720"/>
                    <a:pt x="1991360" y="45720"/>
                    <a:pt x="1990090" y="44450"/>
                  </a:cubicBezTo>
                  <a:cubicBezTo>
                    <a:pt x="1988820" y="44450"/>
                    <a:pt x="1987550" y="43180"/>
                    <a:pt x="1987550" y="43180"/>
                  </a:cubicBezTo>
                  <a:cubicBezTo>
                    <a:pt x="1981200" y="45720"/>
                    <a:pt x="1974850" y="48260"/>
                    <a:pt x="1968500" y="45720"/>
                  </a:cubicBezTo>
                  <a:cubicBezTo>
                    <a:pt x="1967230" y="45720"/>
                    <a:pt x="1967230" y="46990"/>
                    <a:pt x="1965960" y="46990"/>
                  </a:cubicBezTo>
                  <a:cubicBezTo>
                    <a:pt x="1958340" y="49530"/>
                    <a:pt x="1953260" y="58420"/>
                    <a:pt x="1943100" y="58420"/>
                  </a:cubicBezTo>
                  <a:cubicBezTo>
                    <a:pt x="1935480" y="58420"/>
                    <a:pt x="1927860" y="64770"/>
                    <a:pt x="1920240" y="64770"/>
                  </a:cubicBezTo>
                  <a:cubicBezTo>
                    <a:pt x="1911350" y="66040"/>
                    <a:pt x="1903730" y="68580"/>
                    <a:pt x="1896110" y="72390"/>
                  </a:cubicBezTo>
                  <a:cubicBezTo>
                    <a:pt x="1893570" y="73660"/>
                    <a:pt x="1891030" y="73660"/>
                    <a:pt x="1889760" y="73660"/>
                  </a:cubicBezTo>
                  <a:cubicBezTo>
                    <a:pt x="1883410" y="71120"/>
                    <a:pt x="1879600" y="74930"/>
                    <a:pt x="1877060" y="78740"/>
                  </a:cubicBezTo>
                  <a:cubicBezTo>
                    <a:pt x="1870710" y="87630"/>
                    <a:pt x="1860550" y="90170"/>
                    <a:pt x="1851660" y="92710"/>
                  </a:cubicBezTo>
                  <a:cubicBezTo>
                    <a:pt x="1840230" y="95250"/>
                    <a:pt x="1828800" y="96520"/>
                    <a:pt x="1817370" y="97790"/>
                  </a:cubicBezTo>
                  <a:cubicBezTo>
                    <a:pt x="1816100" y="97790"/>
                    <a:pt x="1814830" y="101600"/>
                    <a:pt x="1812290" y="102870"/>
                  </a:cubicBezTo>
                  <a:cubicBezTo>
                    <a:pt x="1811020" y="102870"/>
                    <a:pt x="1809750" y="101600"/>
                    <a:pt x="1809750" y="101600"/>
                  </a:cubicBezTo>
                  <a:cubicBezTo>
                    <a:pt x="1803400" y="109220"/>
                    <a:pt x="1799590" y="120650"/>
                    <a:pt x="1786890" y="119380"/>
                  </a:cubicBezTo>
                  <a:lnTo>
                    <a:pt x="1785620" y="119380"/>
                  </a:lnTo>
                  <a:cubicBezTo>
                    <a:pt x="1775460" y="125730"/>
                    <a:pt x="1765300" y="123190"/>
                    <a:pt x="1756410" y="120650"/>
                  </a:cubicBezTo>
                  <a:cubicBezTo>
                    <a:pt x="1753870" y="120650"/>
                    <a:pt x="1750060" y="118110"/>
                    <a:pt x="1748790" y="115570"/>
                  </a:cubicBezTo>
                  <a:cubicBezTo>
                    <a:pt x="1744980" y="107950"/>
                    <a:pt x="1734820" y="105410"/>
                    <a:pt x="1727200" y="107950"/>
                  </a:cubicBezTo>
                  <a:cubicBezTo>
                    <a:pt x="1720850" y="110490"/>
                    <a:pt x="1714500" y="111760"/>
                    <a:pt x="1708150" y="114300"/>
                  </a:cubicBezTo>
                  <a:cubicBezTo>
                    <a:pt x="1697990" y="116840"/>
                    <a:pt x="1689100" y="118110"/>
                    <a:pt x="1678940" y="113030"/>
                  </a:cubicBezTo>
                  <a:cubicBezTo>
                    <a:pt x="1668780" y="107950"/>
                    <a:pt x="1661160" y="111760"/>
                    <a:pt x="1656080" y="123190"/>
                  </a:cubicBezTo>
                  <a:cubicBezTo>
                    <a:pt x="1652270" y="130810"/>
                    <a:pt x="1642109" y="132080"/>
                    <a:pt x="1635759" y="125730"/>
                  </a:cubicBezTo>
                  <a:cubicBezTo>
                    <a:pt x="1631949" y="121920"/>
                    <a:pt x="1629409" y="123190"/>
                    <a:pt x="1625599" y="125730"/>
                  </a:cubicBezTo>
                  <a:lnTo>
                    <a:pt x="1617979" y="133350"/>
                  </a:lnTo>
                  <a:cubicBezTo>
                    <a:pt x="1616709" y="134620"/>
                    <a:pt x="1614169" y="134620"/>
                    <a:pt x="1612899" y="134620"/>
                  </a:cubicBezTo>
                  <a:lnTo>
                    <a:pt x="1605279" y="134620"/>
                  </a:lnTo>
                  <a:cubicBezTo>
                    <a:pt x="1600199" y="134620"/>
                    <a:pt x="1595119" y="133350"/>
                    <a:pt x="1590040" y="132080"/>
                  </a:cubicBezTo>
                  <a:cubicBezTo>
                    <a:pt x="1583690" y="130810"/>
                    <a:pt x="1578609" y="127000"/>
                    <a:pt x="1572259" y="125730"/>
                  </a:cubicBezTo>
                  <a:cubicBezTo>
                    <a:pt x="1562099" y="124460"/>
                    <a:pt x="1559559" y="115570"/>
                    <a:pt x="1555749" y="109220"/>
                  </a:cubicBezTo>
                  <a:cubicBezTo>
                    <a:pt x="1553209" y="105410"/>
                    <a:pt x="1548129" y="100330"/>
                    <a:pt x="1543049" y="101600"/>
                  </a:cubicBezTo>
                  <a:cubicBezTo>
                    <a:pt x="1537969" y="104140"/>
                    <a:pt x="1532889" y="101600"/>
                    <a:pt x="1529079" y="100330"/>
                  </a:cubicBezTo>
                  <a:cubicBezTo>
                    <a:pt x="1527809" y="100330"/>
                    <a:pt x="1525269" y="99060"/>
                    <a:pt x="1523999" y="99060"/>
                  </a:cubicBezTo>
                  <a:cubicBezTo>
                    <a:pt x="1515109" y="96520"/>
                    <a:pt x="1508759" y="101600"/>
                    <a:pt x="1502409" y="107950"/>
                  </a:cubicBezTo>
                  <a:lnTo>
                    <a:pt x="1497329" y="113030"/>
                  </a:lnTo>
                  <a:cubicBezTo>
                    <a:pt x="1496059" y="114300"/>
                    <a:pt x="1496059" y="116840"/>
                    <a:pt x="1494790" y="118110"/>
                  </a:cubicBezTo>
                  <a:cubicBezTo>
                    <a:pt x="1487170" y="124460"/>
                    <a:pt x="1479550" y="121920"/>
                    <a:pt x="1470659" y="118110"/>
                  </a:cubicBezTo>
                  <a:cubicBezTo>
                    <a:pt x="1463040" y="114300"/>
                    <a:pt x="1454149" y="118110"/>
                    <a:pt x="1451609" y="125730"/>
                  </a:cubicBezTo>
                  <a:cubicBezTo>
                    <a:pt x="1450340" y="130810"/>
                    <a:pt x="1449070" y="134620"/>
                    <a:pt x="1442720" y="137160"/>
                  </a:cubicBezTo>
                  <a:cubicBezTo>
                    <a:pt x="1436370" y="140970"/>
                    <a:pt x="1428750" y="143510"/>
                    <a:pt x="1427480" y="152400"/>
                  </a:cubicBezTo>
                  <a:cubicBezTo>
                    <a:pt x="1427480" y="153670"/>
                    <a:pt x="1426210" y="154940"/>
                    <a:pt x="1424940" y="154940"/>
                  </a:cubicBezTo>
                  <a:cubicBezTo>
                    <a:pt x="1421130" y="156210"/>
                    <a:pt x="1418590" y="157480"/>
                    <a:pt x="1414780" y="158750"/>
                  </a:cubicBezTo>
                  <a:lnTo>
                    <a:pt x="1403350" y="158750"/>
                  </a:lnTo>
                  <a:cubicBezTo>
                    <a:pt x="1395730" y="157480"/>
                    <a:pt x="1388110" y="154940"/>
                    <a:pt x="1380490" y="153670"/>
                  </a:cubicBezTo>
                  <a:cubicBezTo>
                    <a:pt x="1371600" y="152400"/>
                    <a:pt x="1363979" y="157480"/>
                    <a:pt x="1355090" y="158750"/>
                  </a:cubicBezTo>
                  <a:lnTo>
                    <a:pt x="1353820" y="160020"/>
                  </a:lnTo>
                  <a:cubicBezTo>
                    <a:pt x="1351280" y="163830"/>
                    <a:pt x="1347470" y="162560"/>
                    <a:pt x="1344930" y="160020"/>
                  </a:cubicBezTo>
                  <a:cubicBezTo>
                    <a:pt x="1339850" y="154940"/>
                    <a:pt x="1330960" y="153670"/>
                    <a:pt x="1324610" y="156210"/>
                  </a:cubicBezTo>
                  <a:cubicBezTo>
                    <a:pt x="1316990" y="160020"/>
                    <a:pt x="1309370" y="162560"/>
                    <a:pt x="1301750" y="165100"/>
                  </a:cubicBezTo>
                  <a:cubicBezTo>
                    <a:pt x="1299210" y="165100"/>
                    <a:pt x="1296670" y="163830"/>
                    <a:pt x="1295400" y="163830"/>
                  </a:cubicBezTo>
                  <a:cubicBezTo>
                    <a:pt x="1292860" y="163830"/>
                    <a:pt x="1289050" y="162560"/>
                    <a:pt x="1287780" y="163830"/>
                  </a:cubicBezTo>
                  <a:cubicBezTo>
                    <a:pt x="1277620" y="171450"/>
                    <a:pt x="1267460" y="168910"/>
                    <a:pt x="1258570" y="163830"/>
                  </a:cubicBezTo>
                  <a:cubicBezTo>
                    <a:pt x="1253490" y="161290"/>
                    <a:pt x="1245870" y="158750"/>
                    <a:pt x="1243330" y="151130"/>
                  </a:cubicBezTo>
                  <a:cubicBezTo>
                    <a:pt x="1242060" y="146050"/>
                    <a:pt x="1236980" y="140970"/>
                    <a:pt x="1233170" y="137160"/>
                  </a:cubicBezTo>
                  <a:cubicBezTo>
                    <a:pt x="1226820" y="130810"/>
                    <a:pt x="1220470" y="121920"/>
                    <a:pt x="1209040" y="121920"/>
                  </a:cubicBezTo>
                  <a:cubicBezTo>
                    <a:pt x="1206500" y="121920"/>
                    <a:pt x="1203959" y="116840"/>
                    <a:pt x="1202690" y="118110"/>
                  </a:cubicBezTo>
                  <a:cubicBezTo>
                    <a:pt x="1197609" y="119380"/>
                    <a:pt x="1197609" y="116840"/>
                    <a:pt x="1195070" y="114300"/>
                  </a:cubicBezTo>
                  <a:cubicBezTo>
                    <a:pt x="1192530" y="111760"/>
                    <a:pt x="1188720" y="109220"/>
                    <a:pt x="1186180" y="105410"/>
                  </a:cubicBezTo>
                  <a:cubicBezTo>
                    <a:pt x="1182370" y="100330"/>
                    <a:pt x="1178560" y="93980"/>
                    <a:pt x="1174750" y="88900"/>
                  </a:cubicBezTo>
                  <a:cubicBezTo>
                    <a:pt x="1170940" y="83820"/>
                    <a:pt x="1168400" y="77470"/>
                    <a:pt x="1164590" y="72390"/>
                  </a:cubicBezTo>
                  <a:cubicBezTo>
                    <a:pt x="1163320" y="71120"/>
                    <a:pt x="1159509" y="69850"/>
                    <a:pt x="1158240" y="71120"/>
                  </a:cubicBezTo>
                  <a:lnTo>
                    <a:pt x="1143000" y="78740"/>
                  </a:lnTo>
                  <a:cubicBezTo>
                    <a:pt x="1140460" y="80010"/>
                    <a:pt x="1139190" y="82550"/>
                    <a:pt x="1137920" y="85090"/>
                  </a:cubicBezTo>
                  <a:lnTo>
                    <a:pt x="1136650" y="83820"/>
                  </a:lnTo>
                  <a:cubicBezTo>
                    <a:pt x="1137920" y="80010"/>
                    <a:pt x="1139190" y="76200"/>
                    <a:pt x="1140460" y="74930"/>
                  </a:cubicBezTo>
                  <a:lnTo>
                    <a:pt x="1125220" y="71120"/>
                  </a:lnTo>
                  <a:cubicBezTo>
                    <a:pt x="1121410" y="69850"/>
                    <a:pt x="1115060" y="69850"/>
                    <a:pt x="1112520" y="69850"/>
                  </a:cubicBezTo>
                  <a:lnTo>
                    <a:pt x="1092200" y="69850"/>
                  </a:lnTo>
                  <a:cubicBezTo>
                    <a:pt x="1084580" y="69850"/>
                    <a:pt x="1078230" y="68580"/>
                    <a:pt x="1070610" y="69850"/>
                  </a:cubicBezTo>
                  <a:cubicBezTo>
                    <a:pt x="1065530" y="71120"/>
                    <a:pt x="1061720" y="68580"/>
                    <a:pt x="1057910" y="66040"/>
                  </a:cubicBezTo>
                  <a:cubicBezTo>
                    <a:pt x="1047750" y="58420"/>
                    <a:pt x="1037590" y="49530"/>
                    <a:pt x="1023620" y="53340"/>
                  </a:cubicBezTo>
                  <a:cubicBezTo>
                    <a:pt x="1022350" y="53340"/>
                    <a:pt x="1019810" y="52070"/>
                    <a:pt x="1018540" y="50800"/>
                  </a:cubicBezTo>
                  <a:cubicBezTo>
                    <a:pt x="1014730" y="49530"/>
                    <a:pt x="1012190" y="46990"/>
                    <a:pt x="1007110" y="44450"/>
                  </a:cubicBezTo>
                  <a:cubicBezTo>
                    <a:pt x="1007110" y="48260"/>
                    <a:pt x="1007110" y="49530"/>
                    <a:pt x="1008380" y="52070"/>
                  </a:cubicBezTo>
                  <a:cubicBezTo>
                    <a:pt x="1005840" y="54610"/>
                    <a:pt x="1004570" y="53340"/>
                    <a:pt x="1003300" y="52070"/>
                  </a:cubicBezTo>
                  <a:cubicBezTo>
                    <a:pt x="1002030" y="53340"/>
                    <a:pt x="1000760" y="55880"/>
                    <a:pt x="999490" y="55880"/>
                  </a:cubicBezTo>
                  <a:cubicBezTo>
                    <a:pt x="993140" y="58420"/>
                    <a:pt x="986790" y="59690"/>
                    <a:pt x="980440" y="62230"/>
                  </a:cubicBezTo>
                  <a:cubicBezTo>
                    <a:pt x="977900" y="63500"/>
                    <a:pt x="975360" y="64770"/>
                    <a:pt x="974090" y="66040"/>
                  </a:cubicBezTo>
                  <a:cubicBezTo>
                    <a:pt x="969010" y="69850"/>
                    <a:pt x="965200" y="76200"/>
                    <a:pt x="956310" y="74930"/>
                  </a:cubicBezTo>
                  <a:cubicBezTo>
                    <a:pt x="955040" y="74930"/>
                    <a:pt x="952500" y="77470"/>
                    <a:pt x="949960" y="77470"/>
                  </a:cubicBezTo>
                  <a:cubicBezTo>
                    <a:pt x="947420" y="78740"/>
                    <a:pt x="943610" y="78740"/>
                    <a:pt x="941070" y="80010"/>
                  </a:cubicBezTo>
                  <a:lnTo>
                    <a:pt x="938530" y="80010"/>
                  </a:lnTo>
                  <a:cubicBezTo>
                    <a:pt x="930910" y="82550"/>
                    <a:pt x="924560" y="85090"/>
                    <a:pt x="916940" y="86360"/>
                  </a:cubicBezTo>
                  <a:lnTo>
                    <a:pt x="911860" y="86360"/>
                  </a:lnTo>
                  <a:cubicBezTo>
                    <a:pt x="905510" y="86360"/>
                    <a:pt x="900430" y="85090"/>
                    <a:pt x="894080" y="85090"/>
                  </a:cubicBezTo>
                  <a:cubicBezTo>
                    <a:pt x="887730" y="85090"/>
                    <a:pt x="881380" y="87630"/>
                    <a:pt x="875030" y="87630"/>
                  </a:cubicBezTo>
                  <a:cubicBezTo>
                    <a:pt x="867410" y="87630"/>
                    <a:pt x="858520" y="87630"/>
                    <a:pt x="852170" y="82550"/>
                  </a:cubicBezTo>
                  <a:cubicBezTo>
                    <a:pt x="850900" y="81280"/>
                    <a:pt x="847090" y="81280"/>
                    <a:pt x="844550" y="82550"/>
                  </a:cubicBezTo>
                  <a:cubicBezTo>
                    <a:pt x="835660" y="83820"/>
                    <a:pt x="826770" y="85090"/>
                    <a:pt x="819150" y="87630"/>
                  </a:cubicBezTo>
                  <a:cubicBezTo>
                    <a:pt x="811530" y="90170"/>
                    <a:pt x="807720" y="87630"/>
                    <a:pt x="805180" y="81280"/>
                  </a:cubicBezTo>
                  <a:cubicBezTo>
                    <a:pt x="803910" y="78740"/>
                    <a:pt x="801370" y="76200"/>
                    <a:pt x="798830" y="73660"/>
                  </a:cubicBezTo>
                  <a:cubicBezTo>
                    <a:pt x="795020" y="71120"/>
                    <a:pt x="791210" y="67310"/>
                    <a:pt x="787400" y="67310"/>
                  </a:cubicBezTo>
                  <a:cubicBezTo>
                    <a:pt x="778510" y="67310"/>
                    <a:pt x="773430" y="62230"/>
                    <a:pt x="767080" y="58420"/>
                  </a:cubicBezTo>
                  <a:cubicBezTo>
                    <a:pt x="756920" y="52070"/>
                    <a:pt x="748030" y="44450"/>
                    <a:pt x="735330" y="45720"/>
                  </a:cubicBezTo>
                  <a:lnTo>
                    <a:pt x="735330" y="39370"/>
                  </a:lnTo>
                  <a:cubicBezTo>
                    <a:pt x="737870" y="39370"/>
                    <a:pt x="740410" y="39370"/>
                    <a:pt x="742950" y="38100"/>
                  </a:cubicBezTo>
                  <a:cubicBezTo>
                    <a:pt x="739140" y="35560"/>
                    <a:pt x="739140" y="31750"/>
                    <a:pt x="736600" y="29210"/>
                  </a:cubicBezTo>
                  <a:cubicBezTo>
                    <a:pt x="731520" y="25400"/>
                    <a:pt x="726440" y="24130"/>
                    <a:pt x="721360" y="21590"/>
                  </a:cubicBezTo>
                  <a:cubicBezTo>
                    <a:pt x="717550" y="20320"/>
                    <a:pt x="712470" y="20320"/>
                    <a:pt x="715010" y="26670"/>
                  </a:cubicBezTo>
                  <a:cubicBezTo>
                    <a:pt x="708660" y="27940"/>
                    <a:pt x="703580" y="27940"/>
                    <a:pt x="701040" y="30480"/>
                  </a:cubicBezTo>
                  <a:cubicBezTo>
                    <a:pt x="695960" y="34290"/>
                    <a:pt x="690880" y="31750"/>
                    <a:pt x="687070" y="29210"/>
                  </a:cubicBezTo>
                  <a:cubicBezTo>
                    <a:pt x="684530" y="27940"/>
                    <a:pt x="681990" y="26670"/>
                    <a:pt x="679450" y="27940"/>
                  </a:cubicBezTo>
                  <a:cubicBezTo>
                    <a:pt x="664210" y="35560"/>
                    <a:pt x="648970" y="31750"/>
                    <a:pt x="633730" y="31750"/>
                  </a:cubicBezTo>
                  <a:cubicBezTo>
                    <a:pt x="631190" y="31750"/>
                    <a:pt x="628650" y="30480"/>
                    <a:pt x="624840" y="30480"/>
                  </a:cubicBezTo>
                  <a:cubicBezTo>
                    <a:pt x="619760" y="29210"/>
                    <a:pt x="615950" y="26670"/>
                    <a:pt x="610870" y="25400"/>
                  </a:cubicBezTo>
                  <a:cubicBezTo>
                    <a:pt x="605790" y="24130"/>
                    <a:pt x="599440" y="22860"/>
                    <a:pt x="594360" y="21590"/>
                  </a:cubicBezTo>
                  <a:lnTo>
                    <a:pt x="590550" y="21590"/>
                  </a:lnTo>
                  <a:cubicBezTo>
                    <a:pt x="581660" y="21590"/>
                    <a:pt x="572770" y="22860"/>
                    <a:pt x="565150" y="22860"/>
                  </a:cubicBezTo>
                  <a:cubicBezTo>
                    <a:pt x="558800" y="22860"/>
                    <a:pt x="552450" y="20320"/>
                    <a:pt x="544830" y="19050"/>
                  </a:cubicBezTo>
                  <a:cubicBezTo>
                    <a:pt x="543560" y="8890"/>
                    <a:pt x="533400" y="11430"/>
                    <a:pt x="527050" y="6350"/>
                  </a:cubicBezTo>
                  <a:cubicBezTo>
                    <a:pt x="525780" y="5080"/>
                    <a:pt x="523240" y="6350"/>
                    <a:pt x="521970" y="6350"/>
                  </a:cubicBezTo>
                  <a:cubicBezTo>
                    <a:pt x="514350" y="5080"/>
                    <a:pt x="509270" y="8890"/>
                    <a:pt x="506730" y="15240"/>
                  </a:cubicBezTo>
                  <a:cubicBezTo>
                    <a:pt x="502920" y="21590"/>
                    <a:pt x="492760" y="24130"/>
                    <a:pt x="496570" y="34290"/>
                  </a:cubicBezTo>
                  <a:cubicBezTo>
                    <a:pt x="497840" y="35560"/>
                    <a:pt x="500380" y="36830"/>
                    <a:pt x="501650" y="39370"/>
                  </a:cubicBezTo>
                  <a:cubicBezTo>
                    <a:pt x="501650" y="43180"/>
                    <a:pt x="500380" y="45720"/>
                    <a:pt x="496570" y="44450"/>
                  </a:cubicBezTo>
                  <a:cubicBezTo>
                    <a:pt x="495300" y="44450"/>
                    <a:pt x="494030" y="46990"/>
                    <a:pt x="492760" y="48260"/>
                  </a:cubicBezTo>
                  <a:cubicBezTo>
                    <a:pt x="491490" y="49530"/>
                    <a:pt x="491490" y="52070"/>
                    <a:pt x="490220" y="52070"/>
                  </a:cubicBezTo>
                  <a:cubicBezTo>
                    <a:pt x="482600" y="54610"/>
                    <a:pt x="477520" y="60960"/>
                    <a:pt x="468630" y="59690"/>
                  </a:cubicBezTo>
                  <a:lnTo>
                    <a:pt x="466090" y="59690"/>
                  </a:lnTo>
                  <a:cubicBezTo>
                    <a:pt x="458470" y="66040"/>
                    <a:pt x="450850" y="64770"/>
                    <a:pt x="441960" y="63500"/>
                  </a:cubicBezTo>
                  <a:cubicBezTo>
                    <a:pt x="438150" y="62230"/>
                    <a:pt x="433070" y="63500"/>
                    <a:pt x="427990" y="63500"/>
                  </a:cubicBezTo>
                  <a:cubicBezTo>
                    <a:pt x="424180" y="63500"/>
                    <a:pt x="420370" y="63500"/>
                    <a:pt x="416560" y="60960"/>
                  </a:cubicBezTo>
                  <a:cubicBezTo>
                    <a:pt x="411480" y="58420"/>
                    <a:pt x="406400" y="54610"/>
                    <a:pt x="401320" y="52070"/>
                  </a:cubicBezTo>
                  <a:cubicBezTo>
                    <a:pt x="396240" y="49530"/>
                    <a:pt x="389890" y="49530"/>
                    <a:pt x="389890" y="40640"/>
                  </a:cubicBezTo>
                  <a:cubicBezTo>
                    <a:pt x="389890" y="39370"/>
                    <a:pt x="387350" y="38100"/>
                    <a:pt x="387350" y="36830"/>
                  </a:cubicBezTo>
                  <a:cubicBezTo>
                    <a:pt x="378460" y="44450"/>
                    <a:pt x="370840" y="50800"/>
                    <a:pt x="363220" y="57150"/>
                  </a:cubicBezTo>
                  <a:cubicBezTo>
                    <a:pt x="359410" y="60960"/>
                    <a:pt x="354330" y="66040"/>
                    <a:pt x="356870" y="72390"/>
                  </a:cubicBezTo>
                  <a:cubicBezTo>
                    <a:pt x="356870" y="73660"/>
                    <a:pt x="355600" y="74930"/>
                    <a:pt x="355600" y="76200"/>
                  </a:cubicBezTo>
                  <a:cubicBezTo>
                    <a:pt x="354330" y="78740"/>
                    <a:pt x="353060" y="81280"/>
                    <a:pt x="350520" y="82550"/>
                  </a:cubicBezTo>
                  <a:cubicBezTo>
                    <a:pt x="347980" y="86360"/>
                    <a:pt x="345440" y="90170"/>
                    <a:pt x="342900" y="95250"/>
                  </a:cubicBezTo>
                  <a:lnTo>
                    <a:pt x="335280" y="102870"/>
                  </a:lnTo>
                  <a:cubicBezTo>
                    <a:pt x="332740" y="106680"/>
                    <a:pt x="330200" y="110490"/>
                    <a:pt x="326390" y="113030"/>
                  </a:cubicBezTo>
                  <a:cubicBezTo>
                    <a:pt x="317500" y="120650"/>
                    <a:pt x="308610" y="128270"/>
                    <a:pt x="298450" y="135890"/>
                  </a:cubicBezTo>
                  <a:cubicBezTo>
                    <a:pt x="293370" y="140970"/>
                    <a:pt x="287020" y="144780"/>
                    <a:pt x="281940" y="149860"/>
                  </a:cubicBezTo>
                  <a:cubicBezTo>
                    <a:pt x="273050" y="157480"/>
                    <a:pt x="262890" y="163830"/>
                    <a:pt x="257810" y="175260"/>
                  </a:cubicBezTo>
                  <a:cubicBezTo>
                    <a:pt x="257810" y="176530"/>
                    <a:pt x="255270" y="177800"/>
                    <a:pt x="254000" y="179070"/>
                  </a:cubicBezTo>
                  <a:cubicBezTo>
                    <a:pt x="247650" y="184150"/>
                    <a:pt x="237490" y="184150"/>
                    <a:pt x="237490" y="194310"/>
                  </a:cubicBezTo>
                  <a:cubicBezTo>
                    <a:pt x="227330" y="194310"/>
                    <a:pt x="222250" y="201930"/>
                    <a:pt x="217170" y="208280"/>
                  </a:cubicBezTo>
                  <a:cubicBezTo>
                    <a:pt x="213360" y="213360"/>
                    <a:pt x="209550" y="219710"/>
                    <a:pt x="204470" y="223520"/>
                  </a:cubicBezTo>
                  <a:cubicBezTo>
                    <a:pt x="199390" y="226060"/>
                    <a:pt x="193040" y="224790"/>
                    <a:pt x="186690" y="224790"/>
                  </a:cubicBezTo>
                  <a:cubicBezTo>
                    <a:pt x="184150" y="224790"/>
                    <a:pt x="181610" y="224790"/>
                    <a:pt x="181610" y="226060"/>
                  </a:cubicBezTo>
                  <a:cubicBezTo>
                    <a:pt x="176530" y="231140"/>
                    <a:pt x="170180" y="234950"/>
                    <a:pt x="166370" y="241300"/>
                  </a:cubicBezTo>
                  <a:cubicBezTo>
                    <a:pt x="162560" y="247650"/>
                    <a:pt x="158750" y="251460"/>
                    <a:pt x="152400" y="252730"/>
                  </a:cubicBezTo>
                  <a:cubicBezTo>
                    <a:pt x="146050" y="254000"/>
                    <a:pt x="139700" y="260350"/>
                    <a:pt x="130810" y="256540"/>
                  </a:cubicBezTo>
                  <a:cubicBezTo>
                    <a:pt x="123190" y="254000"/>
                    <a:pt x="114300" y="256540"/>
                    <a:pt x="109220" y="251460"/>
                  </a:cubicBezTo>
                  <a:cubicBezTo>
                    <a:pt x="99060" y="252730"/>
                    <a:pt x="91440" y="255270"/>
                    <a:pt x="82550" y="256540"/>
                  </a:cubicBezTo>
                  <a:cubicBezTo>
                    <a:pt x="72390" y="259080"/>
                    <a:pt x="60960" y="257810"/>
                    <a:pt x="52070" y="265430"/>
                  </a:cubicBezTo>
                  <a:cubicBezTo>
                    <a:pt x="44450" y="271780"/>
                    <a:pt x="38100" y="278130"/>
                    <a:pt x="26670" y="276860"/>
                  </a:cubicBezTo>
                  <a:cubicBezTo>
                    <a:pt x="27940" y="284480"/>
                    <a:pt x="29210" y="290830"/>
                    <a:pt x="30480" y="298450"/>
                  </a:cubicBezTo>
                  <a:cubicBezTo>
                    <a:pt x="33020" y="318770"/>
                    <a:pt x="35560" y="339090"/>
                    <a:pt x="36830" y="359410"/>
                  </a:cubicBezTo>
                  <a:cubicBezTo>
                    <a:pt x="40640" y="384810"/>
                    <a:pt x="41910" y="408940"/>
                    <a:pt x="39370" y="433070"/>
                  </a:cubicBezTo>
                  <a:cubicBezTo>
                    <a:pt x="36830" y="467360"/>
                    <a:pt x="25400" y="1640840"/>
                    <a:pt x="13970" y="1672590"/>
                  </a:cubicBezTo>
                  <a:lnTo>
                    <a:pt x="2540" y="1699260"/>
                  </a:lnTo>
                  <a:cubicBezTo>
                    <a:pt x="0" y="1705610"/>
                    <a:pt x="3810" y="1709420"/>
                    <a:pt x="10160" y="1710690"/>
                  </a:cubicBezTo>
                  <a:cubicBezTo>
                    <a:pt x="17780" y="1711960"/>
                    <a:pt x="20320" y="1717040"/>
                    <a:pt x="22860" y="1723390"/>
                  </a:cubicBezTo>
                  <a:cubicBezTo>
                    <a:pt x="25400" y="1733550"/>
                    <a:pt x="21590" y="1743710"/>
                    <a:pt x="26670" y="1753870"/>
                  </a:cubicBezTo>
                  <a:cubicBezTo>
                    <a:pt x="29210" y="1758950"/>
                    <a:pt x="26670" y="1767840"/>
                    <a:pt x="25400" y="1775460"/>
                  </a:cubicBezTo>
                  <a:cubicBezTo>
                    <a:pt x="24130" y="1785620"/>
                    <a:pt x="26670" y="1795780"/>
                    <a:pt x="30480" y="1804670"/>
                  </a:cubicBezTo>
                  <a:cubicBezTo>
                    <a:pt x="39370" y="1819910"/>
                    <a:pt x="40640" y="1837690"/>
                    <a:pt x="40640" y="1854200"/>
                  </a:cubicBezTo>
                  <a:cubicBezTo>
                    <a:pt x="40640" y="1858010"/>
                    <a:pt x="41910" y="1861820"/>
                    <a:pt x="43180" y="1864360"/>
                  </a:cubicBezTo>
                  <a:cubicBezTo>
                    <a:pt x="45720" y="1866900"/>
                    <a:pt x="50800" y="1869440"/>
                    <a:pt x="55880" y="1870710"/>
                  </a:cubicBezTo>
                  <a:lnTo>
                    <a:pt x="86360" y="1885950"/>
                  </a:lnTo>
                  <a:cubicBezTo>
                    <a:pt x="100330" y="1893570"/>
                    <a:pt x="111760" y="1892300"/>
                    <a:pt x="124460" y="1883410"/>
                  </a:cubicBezTo>
                  <a:cubicBezTo>
                    <a:pt x="125730" y="1882140"/>
                    <a:pt x="129540" y="1880870"/>
                    <a:pt x="130810" y="1880870"/>
                  </a:cubicBezTo>
                  <a:cubicBezTo>
                    <a:pt x="139700" y="1882140"/>
                    <a:pt x="148590" y="1882140"/>
                    <a:pt x="156210" y="1889760"/>
                  </a:cubicBezTo>
                  <a:cubicBezTo>
                    <a:pt x="165100" y="1897380"/>
                    <a:pt x="177800" y="1902460"/>
                    <a:pt x="187960" y="1908810"/>
                  </a:cubicBezTo>
                  <a:cubicBezTo>
                    <a:pt x="194310" y="1912620"/>
                    <a:pt x="201930" y="1917700"/>
                    <a:pt x="205740" y="1922780"/>
                  </a:cubicBezTo>
                  <a:cubicBezTo>
                    <a:pt x="208280" y="1925320"/>
                    <a:pt x="210820" y="1927860"/>
                    <a:pt x="213360" y="1929130"/>
                  </a:cubicBezTo>
                  <a:cubicBezTo>
                    <a:pt x="227330" y="1934210"/>
                    <a:pt x="234950" y="1946910"/>
                    <a:pt x="243840" y="1957070"/>
                  </a:cubicBezTo>
                  <a:cubicBezTo>
                    <a:pt x="251460" y="1965960"/>
                    <a:pt x="261620" y="1971040"/>
                    <a:pt x="273050" y="1972310"/>
                  </a:cubicBezTo>
                  <a:cubicBezTo>
                    <a:pt x="285750" y="1974850"/>
                    <a:pt x="298450" y="1976120"/>
                    <a:pt x="311150" y="1978660"/>
                  </a:cubicBezTo>
                  <a:cubicBezTo>
                    <a:pt x="316230" y="1979930"/>
                    <a:pt x="322580" y="1981200"/>
                    <a:pt x="327660" y="1983740"/>
                  </a:cubicBezTo>
                  <a:cubicBezTo>
                    <a:pt x="334010" y="1986280"/>
                    <a:pt x="340360" y="1986280"/>
                    <a:pt x="345440" y="1990090"/>
                  </a:cubicBezTo>
                  <a:cubicBezTo>
                    <a:pt x="353060" y="1996440"/>
                    <a:pt x="360680" y="2000250"/>
                    <a:pt x="370840" y="1997710"/>
                  </a:cubicBezTo>
                  <a:cubicBezTo>
                    <a:pt x="374650" y="1996440"/>
                    <a:pt x="379730" y="1998980"/>
                    <a:pt x="383540" y="2000250"/>
                  </a:cubicBezTo>
                  <a:cubicBezTo>
                    <a:pt x="384810" y="2000250"/>
                    <a:pt x="386080" y="2001520"/>
                    <a:pt x="387350" y="2001520"/>
                  </a:cubicBezTo>
                  <a:cubicBezTo>
                    <a:pt x="401320" y="2002790"/>
                    <a:pt x="414020" y="2000250"/>
                    <a:pt x="426720" y="1997710"/>
                  </a:cubicBezTo>
                  <a:cubicBezTo>
                    <a:pt x="431800" y="1996440"/>
                    <a:pt x="436880" y="1995170"/>
                    <a:pt x="441960" y="1992630"/>
                  </a:cubicBezTo>
                  <a:cubicBezTo>
                    <a:pt x="455930" y="1986280"/>
                    <a:pt x="469900" y="1979930"/>
                    <a:pt x="482600" y="1972310"/>
                  </a:cubicBezTo>
                  <a:cubicBezTo>
                    <a:pt x="491490" y="1967230"/>
                    <a:pt x="500380" y="1962150"/>
                    <a:pt x="510540" y="1967230"/>
                  </a:cubicBezTo>
                  <a:lnTo>
                    <a:pt x="515620" y="1967230"/>
                  </a:lnTo>
                  <a:cubicBezTo>
                    <a:pt x="524510" y="1967230"/>
                    <a:pt x="533400" y="1965960"/>
                    <a:pt x="541020" y="1964690"/>
                  </a:cubicBezTo>
                  <a:cubicBezTo>
                    <a:pt x="542290" y="1964690"/>
                    <a:pt x="544830" y="1964690"/>
                    <a:pt x="544830" y="1963420"/>
                  </a:cubicBezTo>
                  <a:cubicBezTo>
                    <a:pt x="548640" y="1958340"/>
                    <a:pt x="554990" y="1958340"/>
                    <a:pt x="561340" y="1957070"/>
                  </a:cubicBezTo>
                  <a:cubicBezTo>
                    <a:pt x="571500" y="1955800"/>
                    <a:pt x="581660" y="1955800"/>
                    <a:pt x="589280" y="1949450"/>
                  </a:cubicBezTo>
                  <a:cubicBezTo>
                    <a:pt x="596900" y="1944370"/>
                    <a:pt x="604520" y="1943100"/>
                    <a:pt x="613410" y="1941830"/>
                  </a:cubicBezTo>
                  <a:cubicBezTo>
                    <a:pt x="614680" y="1941830"/>
                    <a:pt x="617220" y="1940560"/>
                    <a:pt x="618490" y="1940560"/>
                  </a:cubicBezTo>
                  <a:cubicBezTo>
                    <a:pt x="624840" y="1939290"/>
                    <a:pt x="631190" y="1935480"/>
                    <a:pt x="636270" y="1936750"/>
                  </a:cubicBezTo>
                  <a:cubicBezTo>
                    <a:pt x="647700" y="1939290"/>
                    <a:pt x="652780" y="1935480"/>
                    <a:pt x="660400" y="1925320"/>
                  </a:cubicBezTo>
                  <a:cubicBezTo>
                    <a:pt x="661670" y="1922780"/>
                    <a:pt x="665480" y="1921510"/>
                    <a:pt x="668020" y="1920240"/>
                  </a:cubicBezTo>
                  <a:cubicBezTo>
                    <a:pt x="674370" y="1918970"/>
                    <a:pt x="680720" y="1920240"/>
                    <a:pt x="687070" y="1918970"/>
                  </a:cubicBezTo>
                  <a:cubicBezTo>
                    <a:pt x="690880" y="1918970"/>
                    <a:pt x="694690" y="1915160"/>
                    <a:pt x="697230" y="1915160"/>
                  </a:cubicBezTo>
                  <a:cubicBezTo>
                    <a:pt x="707390" y="1916430"/>
                    <a:pt x="718820" y="1912620"/>
                    <a:pt x="727710" y="1918970"/>
                  </a:cubicBezTo>
                  <a:cubicBezTo>
                    <a:pt x="728980" y="1920240"/>
                    <a:pt x="731520" y="1920240"/>
                    <a:pt x="734060" y="1920240"/>
                  </a:cubicBezTo>
                  <a:cubicBezTo>
                    <a:pt x="750570" y="1921510"/>
                    <a:pt x="764540" y="1926590"/>
                    <a:pt x="775970" y="1936750"/>
                  </a:cubicBezTo>
                  <a:cubicBezTo>
                    <a:pt x="779780" y="1940560"/>
                    <a:pt x="784860" y="1943100"/>
                    <a:pt x="788670" y="1945640"/>
                  </a:cubicBezTo>
                  <a:cubicBezTo>
                    <a:pt x="792480" y="1948180"/>
                    <a:pt x="797560" y="1948180"/>
                    <a:pt x="801370" y="1949450"/>
                  </a:cubicBezTo>
                  <a:cubicBezTo>
                    <a:pt x="805180" y="1950720"/>
                    <a:pt x="807720" y="1951990"/>
                    <a:pt x="811530" y="1951990"/>
                  </a:cubicBezTo>
                  <a:cubicBezTo>
                    <a:pt x="817880" y="1951990"/>
                    <a:pt x="822960" y="1954530"/>
                    <a:pt x="826770" y="1959610"/>
                  </a:cubicBezTo>
                  <a:cubicBezTo>
                    <a:pt x="828040" y="1960880"/>
                    <a:pt x="829310" y="1962150"/>
                    <a:pt x="830580" y="1964690"/>
                  </a:cubicBezTo>
                  <a:cubicBezTo>
                    <a:pt x="829310" y="1968500"/>
                    <a:pt x="836930" y="1978660"/>
                    <a:pt x="842010" y="1978660"/>
                  </a:cubicBezTo>
                  <a:cubicBezTo>
                    <a:pt x="850900" y="1978660"/>
                    <a:pt x="859790" y="1981200"/>
                    <a:pt x="867410" y="1987550"/>
                  </a:cubicBezTo>
                  <a:cubicBezTo>
                    <a:pt x="868680" y="1988820"/>
                    <a:pt x="871220" y="1988820"/>
                    <a:pt x="873760" y="1987550"/>
                  </a:cubicBezTo>
                  <a:cubicBezTo>
                    <a:pt x="877570" y="1986280"/>
                    <a:pt x="880110" y="1986280"/>
                    <a:pt x="882650" y="1990090"/>
                  </a:cubicBezTo>
                  <a:cubicBezTo>
                    <a:pt x="883920" y="1991360"/>
                    <a:pt x="889000" y="1991360"/>
                    <a:pt x="891540" y="1991360"/>
                  </a:cubicBezTo>
                  <a:cubicBezTo>
                    <a:pt x="897890" y="1991360"/>
                    <a:pt x="905510" y="1990090"/>
                    <a:pt x="911860" y="1991360"/>
                  </a:cubicBezTo>
                  <a:cubicBezTo>
                    <a:pt x="923290" y="1992630"/>
                    <a:pt x="933450" y="1993900"/>
                    <a:pt x="944880" y="1996440"/>
                  </a:cubicBezTo>
                  <a:cubicBezTo>
                    <a:pt x="947420" y="1996440"/>
                    <a:pt x="949960" y="1997710"/>
                    <a:pt x="951230" y="1998980"/>
                  </a:cubicBezTo>
                  <a:cubicBezTo>
                    <a:pt x="953770" y="2005330"/>
                    <a:pt x="960120" y="2005330"/>
                    <a:pt x="963930" y="2006600"/>
                  </a:cubicBezTo>
                  <a:cubicBezTo>
                    <a:pt x="967740" y="2007870"/>
                    <a:pt x="972820" y="2009140"/>
                    <a:pt x="975360" y="2009140"/>
                  </a:cubicBezTo>
                  <a:cubicBezTo>
                    <a:pt x="976630" y="2007870"/>
                    <a:pt x="979170" y="2006600"/>
                    <a:pt x="981710" y="2004060"/>
                  </a:cubicBezTo>
                  <a:cubicBezTo>
                    <a:pt x="976630" y="2004060"/>
                    <a:pt x="974090" y="2005330"/>
                    <a:pt x="971550" y="2005330"/>
                  </a:cubicBezTo>
                  <a:cubicBezTo>
                    <a:pt x="976630" y="1998980"/>
                    <a:pt x="981710" y="1997710"/>
                    <a:pt x="988060" y="2001520"/>
                  </a:cubicBezTo>
                  <a:cubicBezTo>
                    <a:pt x="995680" y="2007870"/>
                    <a:pt x="1002030" y="2007870"/>
                    <a:pt x="1010920" y="2001520"/>
                  </a:cubicBezTo>
                  <a:lnTo>
                    <a:pt x="1018540" y="1997710"/>
                  </a:lnTo>
                  <a:lnTo>
                    <a:pt x="1018540" y="1991360"/>
                  </a:lnTo>
                  <a:cubicBezTo>
                    <a:pt x="1022350" y="1992630"/>
                    <a:pt x="1026160" y="1995170"/>
                    <a:pt x="1028700" y="1995170"/>
                  </a:cubicBezTo>
                  <a:cubicBezTo>
                    <a:pt x="1036320" y="1991360"/>
                    <a:pt x="1043940" y="1987550"/>
                    <a:pt x="1050290" y="1982470"/>
                  </a:cubicBezTo>
                  <a:cubicBezTo>
                    <a:pt x="1057910" y="1977390"/>
                    <a:pt x="1064260" y="1971040"/>
                    <a:pt x="1070610" y="1965960"/>
                  </a:cubicBezTo>
                  <a:cubicBezTo>
                    <a:pt x="1071880" y="1965960"/>
                    <a:pt x="1071880" y="1964690"/>
                    <a:pt x="1073150" y="1964690"/>
                  </a:cubicBezTo>
                  <a:cubicBezTo>
                    <a:pt x="1082040" y="1962150"/>
                    <a:pt x="1089660" y="1960880"/>
                    <a:pt x="1098550" y="1958340"/>
                  </a:cubicBezTo>
                  <a:cubicBezTo>
                    <a:pt x="1103630" y="1957070"/>
                    <a:pt x="1107440" y="1954530"/>
                    <a:pt x="1112520" y="1953260"/>
                  </a:cubicBezTo>
                  <a:cubicBezTo>
                    <a:pt x="1116330" y="1951990"/>
                    <a:pt x="1118870" y="1951990"/>
                    <a:pt x="1122680" y="1950720"/>
                  </a:cubicBezTo>
                  <a:lnTo>
                    <a:pt x="1135380" y="1950720"/>
                  </a:lnTo>
                  <a:cubicBezTo>
                    <a:pt x="1137920" y="1950720"/>
                    <a:pt x="1141730" y="1950720"/>
                    <a:pt x="1144270" y="1949450"/>
                  </a:cubicBezTo>
                  <a:cubicBezTo>
                    <a:pt x="1145540" y="1946910"/>
                    <a:pt x="1148080" y="1943100"/>
                    <a:pt x="1149350" y="1943100"/>
                  </a:cubicBezTo>
                  <a:cubicBezTo>
                    <a:pt x="1153160" y="1943100"/>
                    <a:pt x="1155700" y="1945640"/>
                    <a:pt x="1159510" y="1946910"/>
                  </a:cubicBezTo>
                  <a:cubicBezTo>
                    <a:pt x="1160780" y="1946910"/>
                    <a:pt x="1160780" y="1948180"/>
                    <a:pt x="1160780" y="1949450"/>
                  </a:cubicBezTo>
                  <a:cubicBezTo>
                    <a:pt x="1165860" y="1954530"/>
                    <a:pt x="1169670" y="1960880"/>
                    <a:pt x="1174750" y="1965960"/>
                  </a:cubicBezTo>
                  <a:cubicBezTo>
                    <a:pt x="1181100" y="1972310"/>
                    <a:pt x="1187450" y="1972310"/>
                    <a:pt x="1191260" y="1968500"/>
                  </a:cubicBezTo>
                  <a:cubicBezTo>
                    <a:pt x="1197610" y="1963420"/>
                    <a:pt x="1202690" y="1959610"/>
                    <a:pt x="1211580" y="1962150"/>
                  </a:cubicBezTo>
                  <a:cubicBezTo>
                    <a:pt x="1212850" y="1962150"/>
                    <a:pt x="1215390" y="1963420"/>
                    <a:pt x="1216660" y="1962150"/>
                  </a:cubicBezTo>
                  <a:cubicBezTo>
                    <a:pt x="1223010" y="1959610"/>
                    <a:pt x="1230630" y="1957070"/>
                    <a:pt x="1236980" y="1953260"/>
                  </a:cubicBezTo>
                  <a:cubicBezTo>
                    <a:pt x="1240790" y="1951990"/>
                    <a:pt x="1245870" y="1951990"/>
                    <a:pt x="1247140" y="1949450"/>
                  </a:cubicBezTo>
                  <a:cubicBezTo>
                    <a:pt x="1250950" y="1941830"/>
                    <a:pt x="1257300" y="1938020"/>
                    <a:pt x="1263650" y="1932940"/>
                  </a:cubicBezTo>
                  <a:cubicBezTo>
                    <a:pt x="1267460" y="1929130"/>
                    <a:pt x="1271270" y="1924050"/>
                    <a:pt x="1275080" y="1922780"/>
                  </a:cubicBezTo>
                  <a:cubicBezTo>
                    <a:pt x="1283970" y="1920240"/>
                    <a:pt x="1290320" y="1912620"/>
                    <a:pt x="1297940" y="1907540"/>
                  </a:cubicBezTo>
                  <a:cubicBezTo>
                    <a:pt x="1304290" y="1903730"/>
                    <a:pt x="1308100" y="1896110"/>
                    <a:pt x="1314450" y="1894840"/>
                  </a:cubicBezTo>
                  <a:cubicBezTo>
                    <a:pt x="1324610" y="1892300"/>
                    <a:pt x="1332230" y="1885950"/>
                    <a:pt x="1341120" y="1879600"/>
                  </a:cubicBezTo>
                  <a:cubicBezTo>
                    <a:pt x="1346200" y="1875790"/>
                    <a:pt x="1352550" y="1873250"/>
                    <a:pt x="1358900" y="1874520"/>
                  </a:cubicBezTo>
                  <a:cubicBezTo>
                    <a:pt x="1362710" y="1875790"/>
                    <a:pt x="1367790" y="1874520"/>
                    <a:pt x="1370330" y="1873250"/>
                  </a:cubicBezTo>
                  <a:cubicBezTo>
                    <a:pt x="1375410" y="1870710"/>
                    <a:pt x="1380490" y="1866900"/>
                    <a:pt x="1385570" y="1864360"/>
                  </a:cubicBezTo>
                  <a:cubicBezTo>
                    <a:pt x="1389380" y="1861820"/>
                    <a:pt x="1393190" y="1859280"/>
                    <a:pt x="1397000" y="1859280"/>
                  </a:cubicBezTo>
                  <a:cubicBezTo>
                    <a:pt x="1409700" y="1858010"/>
                    <a:pt x="1419860" y="1855470"/>
                    <a:pt x="1426210" y="1842770"/>
                  </a:cubicBezTo>
                  <a:cubicBezTo>
                    <a:pt x="1428750" y="1837690"/>
                    <a:pt x="1441450" y="1831340"/>
                    <a:pt x="1446530" y="1833880"/>
                  </a:cubicBezTo>
                  <a:cubicBezTo>
                    <a:pt x="1455420" y="1837690"/>
                    <a:pt x="1461770" y="1835150"/>
                    <a:pt x="1466850" y="1827530"/>
                  </a:cubicBezTo>
                  <a:cubicBezTo>
                    <a:pt x="1470660" y="1823720"/>
                    <a:pt x="1475740" y="1824990"/>
                    <a:pt x="1479550" y="1827530"/>
                  </a:cubicBezTo>
                  <a:cubicBezTo>
                    <a:pt x="1482090" y="1830070"/>
                    <a:pt x="1484630" y="1831340"/>
                    <a:pt x="1487170" y="1831340"/>
                  </a:cubicBezTo>
                  <a:cubicBezTo>
                    <a:pt x="1496060" y="1832610"/>
                    <a:pt x="1506220" y="1831340"/>
                    <a:pt x="1515110" y="1832610"/>
                  </a:cubicBezTo>
                  <a:cubicBezTo>
                    <a:pt x="1522730" y="1833880"/>
                    <a:pt x="1530350" y="1831340"/>
                    <a:pt x="1535430" y="1826260"/>
                  </a:cubicBezTo>
                  <a:cubicBezTo>
                    <a:pt x="1540510" y="1821180"/>
                    <a:pt x="1544320" y="1821180"/>
                    <a:pt x="1551940" y="1823720"/>
                  </a:cubicBezTo>
                  <a:cubicBezTo>
                    <a:pt x="1558290" y="1826260"/>
                    <a:pt x="1563370" y="1832610"/>
                    <a:pt x="1572260" y="1831340"/>
                  </a:cubicBezTo>
                  <a:cubicBezTo>
                    <a:pt x="1579880" y="1830070"/>
                    <a:pt x="1588770" y="1833880"/>
                    <a:pt x="1597660" y="1830070"/>
                  </a:cubicBezTo>
                  <a:lnTo>
                    <a:pt x="1602740" y="1830070"/>
                  </a:lnTo>
                  <a:cubicBezTo>
                    <a:pt x="1610360" y="1832610"/>
                    <a:pt x="1617980" y="1833880"/>
                    <a:pt x="1624330" y="1840230"/>
                  </a:cubicBezTo>
                  <a:cubicBezTo>
                    <a:pt x="1631950" y="1846580"/>
                    <a:pt x="1633220" y="1799590"/>
                    <a:pt x="1640840" y="1804670"/>
                  </a:cubicBezTo>
                  <a:cubicBezTo>
                    <a:pt x="1652270" y="1812290"/>
                    <a:pt x="1649730" y="1804670"/>
                    <a:pt x="1661160" y="1811020"/>
                  </a:cubicBezTo>
                  <a:cubicBezTo>
                    <a:pt x="1670050" y="1814830"/>
                    <a:pt x="1666240" y="1800860"/>
                    <a:pt x="1676400" y="1803400"/>
                  </a:cubicBezTo>
                  <a:cubicBezTo>
                    <a:pt x="1677670" y="1803400"/>
                    <a:pt x="1692910" y="1813560"/>
                    <a:pt x="1692910" y="1812290"/>
                  </a:cubicBezTo>
                  <a:cubicBezTo>
                    <a:pt x="1699260" y="1808480"/>
                    <a:pt x="1705610" y="1770380"/>
                    <a:pt x="1711960" y="1771650"/>
                  </a:cubicBezTo>
                  <a:cubicBezTo>
                    <a:pt x="1724660" y="1775460"/>
                    <a:pt x="1736090" y="1772920"/>
                    <a:pt x="1747520" y="1767840"/>
                  </a:cubicBezTo>
                  <a:cubicBezTo>
                    <a:pt x="1753870" y="1765300"/>
                    <a:pt x="1764030" y="1756410"/>
                    <a:pt x="1769110" y="1760220"/>
                  </a:cubicBezTo>
                  <a:cubicBezTo>
                    <a:pt x="1778000" y="1766570"/>
                    <a:pt x="1786890" y="1769110"/>
                    <a:pt x="1797050" y="1770380"/>
                  </a:cubicBezTo>
                  <a:cubicBezTo>
                    <a:pt x="1798320" y="1770380"/>
                    <a:pt x="1799590" y="1771650"/>
                    <a:pt x="1800860" y="1772920"/>
                  </a:cubicBezTo>
                  <a:cubicBezTo>
                    <a:pt x="1804670" y="1778000"/>
                    <a:pt x="1822450" y="1764030"/>
                    <a:pt x="1826260" y="1769110"/>
                  </a:cubicBezTo>
                  <a:cubicBezTo>
                    <a:pt x="1831340" y="1776730"/>
                    <a:pt x="1836420" y="1784350"/>
                    <a:pt x="1841500" y="1790700"/>
                  </a:cubicBezTo>
                  <a:cubicBezTo>
                    <a:pt x="1844040" y="1793240"/>
                    <a:pt x="1847850" y="1794510"/>
                    <a:pt x="1849120" y="1797050"/>
                  </a:cubicBezTo>
                  <a:cubicBezTo>
                    <a:pt x="1850390" y="1803400"/>
                    <a:pt x="1852930" y="1805940"/>
                    <a:pt x="1859280" y="1805940"/>
                  </a:cubicBezTo>
                  <a:cubicBezTo>
                    <a:pt x="1863090" y="1805940"/>
                    <a:pt x="1866900" y="1807210"/>
                    <a:pt x="1869440" y="1809750"/>
                  </a:cubicBezTo>
                  <a:cubicBezTo>
                    <a:pt x="1875790" y="1813560"/>
                    <a:pt x="1880870" y="1817370"/>
                    <a:pt x="1885950" y="1821180"/>
                  </a:cubicBezTo>
                  <a:cubicBezTo>
                    <a:pt x="1892300" y="1824990"/>
                    <a:pt x="1898650" y="1828800"/>
                    <a:pt x="1901190" y="1835150"/>
                  </a:cubicBezTo>
                  <a:cubicBezTo>
                    <a:pt x="1902460" y="1837690"/>
                    <a:pt x="1903730" y="1838960"/>
                    <a:pt x="1905000" y="1840230"/>
                  </a:cubicBezTo>
                  <a:cubicBezTo>
                    <a:pt x="1910080" y="1845310"/>
                    <a:pt x="1915160" y="1849120"/>
                    <a:pt x="1920240" y="1854200"/>
                  </a:cubicBezTo>
                  <a:cubicBezTo>
                    <a:pt x="1927860" y="1860550"/>
                    <a:pt x="1934210" y="1868170"/>
                    <a:pt x="1941830" y="1874520"/>
                  </a:cubicBezTo>
                  <a:cubicBezTo>
                    <a:pt x="1944370" y="1875790"/>
                    <a:pt x="1946910" y="1878330"/>
                    <a:pt x="1949450" y="1879600"/>
                  </a:cubicBezTo>
                  <a:cubicBezTo>
                    <a:pt x="1954530" y="1882140"/>
                    <a:pt x="1959610" y="1884680"/>
                    <a:pt x="1963420" y="1888490"/>
                  </a:cubicBezTo>
                  <a:cubicBezTo>
                    <a:pt x="1967230" y="1892300"/>
                    <a:pt x="1985010" y="1869440"/>
                    <a:pt x="1987550" y="1874520"/>
                  </a:cubicBezTo>
                  <a:cubicBezTo>
                    <a:pt x="1987550" y="1875790"/>
                    <a:pt x="1988820" y="1875790"/>
                    <a:pt x="1990090" y="1875790"/>
                  </a:cubicBezTo>
                  <a:cubicBezTo>
                    <a:pt x="1997710" y="1882140"/>
                    <a:pt x="2005330" y="1879600"/>
                    <a:pt x="2012950" y="1877060"/>
                  </a:cubicBezTo>
                  <a:cubicBezTo>
                    <a:pt x="2015490" y="1875790"/>
                    <a:pt x="2018030" y="1874520"/>
                    <a:pt x="2019300" y="1875790"/>
                  </a:cubicBezTo>
                  <a:cubicBezTo>
                    <a:pt x="2028190" y="1879600"/>
                    <a:pt x="2034540" y="1888490"/>
                    <a:pt x="2045970" y="1889760"/>
                  </a:cubicBezTo>
                  <a:cubicBezTo>
                    <a:pt x="2045970" y="1889760"/>
                    <a:pt x="2047240" y="1889760"/>
                    <a:pt x="2047240" y="1891030"/>
                  </a:cubicBezTo>
                  <a:cubicBezTo>
                    <a:pt x="2049780" y="1898650"/>
                    <a:pt x="2057400" y="1898650"/>
                    <a:pt x="2063750" y="1899920"/>
                  </a:cubicBezTo>
                  <a:cubicBezTo>
                    <a:pt x="2067560" y="1899920"/>
                    <a:pt x="2071370" y="1901190"/>
                    <a:pt x="2073910" y="1902460"/>
                  </a:cubicBezTo>
                  <a:cubicBezTo>
                    <a:pt x="2081530" y="1906270"/>
                    <a:pt x="2089150" y="1911350"/>
                    <a:pt x="2098040" y="1913890"/>
                  </a:cubicBezTo>
                  <a:cubicBezTo>
                    <a:pt x="2109470" y="1917700"/>
                    <a:pt x="2120900" y="1920240"/>
                    <a:pt x="2129790" y="1926590"/>
                  </a:cubicBezTo>
                  <a:cubicBezTo>
                    <a:pt x="2131060" y="1926590"/>
                    <a:pt x="2132330" y="1926590"/>
                    <a:pt x="2132330" y="1927860"/>
                  </a:cubicBezTo>
                  <a:cubicBezTo>
                    <a:pt x="2136140" y="1930400"/>
                    <a:pt x="2142490" y="1931670"/>
                    <a:pt x="2145030" y="1935480"/>
                  </a:cubicBezTo>
                  <a:cubicBezTo>
                    <a:pt x="2148840" y="1943100"/>
                    <a:pt x="2159000" y="1941830"/>
                    <a:pt x="2164080" y="1948180"/>
                  </a:cubicBezTo>
                  <a:lnTo>
                    <a:pt x="2165350" y="1948180"/>
                  </a:lnTo>
                  <a:cubicBezTo>
                    <a:pt x="2170430" y="1948180"/>
                    <a:pt x="2175510" y="1949450"/>
                    <a:pt x="2181860" y="1949450"/>
                  </a:cubicBezTo>
                  <a:cubicBezTo>
                    <a:pt x="2184400" y="1948180"/>
                    <a:pt x="2188210" y="1945640"/>
                    <a:pt x="2190750" y="1945640"/>
                  </a:cubicBezTo>
                  <a:cubicBezTo>
                    <a:pt x="2202180" y="1949450"/>
                    <a:pt x="2213610" y="1949450"/>
                    <a:pt x="2221230" y="1939290"/>
                  </a:cubicBezTo>
                  <a:cubicBezTo>
                    <a:pt x="2222500" y="1938020"/>
                    <a:pt x="2225040" y="1938020"/>
                    <a:pt x="2227580" y="1938020"/>
                  </a:cubicBezTo>
                  <a:lnTo>
                    <a:pt x="2237740" y="1938020"/>
                  </a:lnTo>
                  <a:cubicBezTo>
                    <a:pt x="2249170" y="1935480"/>
                    <a:pt x="2259330" y="1932940"/>
                    <a:pt x="2270760" y="1931670"/>
                  </a:cubicBezTo>
                  <a:cubicBezTo>
                    <a:pt x="2275840" y="1930400"/>
                    <a:pt x="2282190" y="1932940"/>
                    <a:pt x="2287270" y="1934210"/>
                  </a:cubicBezTo>
                  <a:cubicBezTo>
                    <a:pt x="2292350" y="1935480"/>
                    <a:pt x="2297430" y="1935480"/>
                    <a:pt x="2302510" y="1935480"/>
                  </a:cubicBezTo>
                  <a:cubicBezTo>
                    <a:pt x="2308860" y="1935480"/>
                    <a:pt x="2313940" y="1932940"/>
                    <a:pt x="2320290" y="1932940"/>
                  </a:cubicBezTo>
                  <a:cubicBezTo>
                    <a:pt x="2325370" y="1931670"/>
                    <a:pt x="2331720" y="1931670"/>
                    <a:pt x="2336800" y="1930400"/>
                  </a:cubicBezTo>
                  <a:cubicBezTo>
                    <a:pt x="2348230" y="1927860"/>
                    <a:pt x="2358390" y="1925320"/>
                    <a:pt x="2369820" y="1924050"/>
                  </a:cubicBezTo>
                  <a:cubicBezTo>
                    <a:pt x="2377440" y="1880870"/>
                    <a:pt x="2376170" y="1830070"/>
                    <a:pt x="2376170" y="1778000"/>
                  </a:cubicBezTo>
                  <a:close/>
                </a:path>
              </a:pathLst>
            </a:custGeom>
            <a:solidFill>
              <a:srgbClr val="FF3392"/>
            </a:solidFill>
          </p:spPr>
        </p:sp>
      </p:grpSp>
      <p:grpSp>
        <p:nvGrpSpPr>
          <p:cNvPr id="10" name="Group 10"/>
          <p:cNvGrpSpPr>
            <a:grpSpLocks noChangeAspect="1"/>
          </p:cNvGrpSpPr>
          <p:nvPr/>
        </p:nvGrpSpPr>
        <p:grpSpPr>
          <a:xfrm>
            <a:off x="-1019525" y="8979497"/>
            <a:ext cx="10473125" cy="8871353"/>
            <a:chOff x="0" y="0"/>
            <a:chExt cx="2374900" cy="2011680"/>
          </a:xfrm>
        </p:grpSpPr>
        <p:sp>
          <p:nvSpPr>
            <p:cNvPr id="11" name="Freeform 11"/>
            <p:cNvSpPr/>
            <p:nvPr/>
          </p:nvSpPr>
          <p:spPr>
            <a:xfrm>
              <a:off x="-2540" y="-2540"/>
              <a:ext cx="2377441" cy="2009140"/>
            </a:xfrm>
            <a:custGeom>
              <a:avLst/>
              <a:gdLst/>
              <a:ahLst/>
              <a:cxnLst/>
              <a:rect l="l" t="t" r="r" b="b"/>
              <a:pathLst>
                <a:path w="2377441" h="2009140">
                  <a:moveTo>
                    <a:pt x="2376170" y="1778000"/>
                  </a:moveTo>
                  <a:cubicBezTo>
                    <a:pt x="2374900" y="1276350"/>
                    <a:pt x="2359660" y="598170"/>
                    <a:pt x="2359660" y="97790"/>
                  </a:cubicBezTo>
                  <a:cubicBezTo>
                    <a:pt x="2359660" y="90170"/>
                    <a:pt x="2360930" y="82550"/>
                    <a:pt x="2360930" y="76200"/>
                  </a:cubicBezTo>
                  <a:cubicBezTo>
                    <a:pt x="2359660" y="74930"/>
                    <a:pt x="2358390" y="74930"/>
                    <a:pt x="2357120" y="73660"/>
                  </a:cubicBezTo>
                  <a:cubicBezTo>
                    <a:pt x="2357120" y="73660"/>
                    <a:pt x="2355850" y="74930"/>
                    <a:pt x="2355850" y="76200"/>
                  </a:cubicBezTo>
                  <a:cubicBezTo>
                    <a:pt x="2353310" y="82550"/>
                    <a:pt x="2348230" y="82550"/>
                    <a:pt x="2343150" y="82550"/>
                  </a:cubicBezTo>
                  <a:cubicBezTo>
                    <a:pt x="2336800" y="81280"/>
                    <a:pt x="2330450" y="74930"/>
                    <a:pt x="2322830" y="77470"/>
                  </a:cubicBezTo>
                  <a:cubicBezTo>
                    <a:pt x="2320290" y="78740"/>
                    <a:pt x="2315210" y="76200"/>
                    <a:pt x="2313940" y="73660"/>
                  </a:cubicBezTo>
                  <a:cubicBezTo>
                    <a:pt x="2310130" y="68580"/>
                    <a:pt x="2305050" y="68580"/>
                    <a:pt x="2299970" y="71120"/>
                  </a:cubicBezTo>
                  <a:cubicBezTo>
                    <a:pt x="2297430" y="72390"/>
                    <a:pt x="2294890" y="71120"/>
                    <a:pt x="2292350" y="71120"/>
                  </a:cubicBezTo>
                  <a:cubicBezTo>
                    <a:pt x="2288540" y="71120"/>
                    <a:pt x="2283460" y="69850"/>
                    <a:pt x="2279650" y="68580"/>
                  </a:cubicBezTo>
                  <a:cubicBezTo>
                    <a:pt x="2278380" y="68580"/>
                    <a:pt x="2275840" y="67310"/>
                    <a:pt x="2274570" y="67310"/>
                  </a:cubicBezTo>
                  <a:cubicBezTo>
                    <a:pt x="2270760" y="66040"/>
                    <a:pt x="2266950" y="62230"/>
                    <a:pt x="2263140" y="67310"/>
                  </a:cubicBezTo>
                  <a:cubicBezTo>
                    <a:pt x="2263140" y="67310"/>
                    <a:pt x="2260600" y="67310"/>
                    <a:pt x="2259330" y="66040"/>
                  </a:cubicBezTo>
                  <a:cubicBezTo>
                    <a:pt x="2258060" y="63500"/>
                    <a:pt x="2256790" y="59690"/>
                    <a:pt x="2255520" y="57150"/>
                  </a:cubicBezTo>
                  <a:cubicBezTo>
                    <a:pt x="2252980" y="53340"/>
                    <a:pt x="2252980" y="46990"/>
                    <a:pt x="2249170" y="44450"/>
                  </a:cubicBezTo>
                  <a:cubicBezTo>
                    <a:pt x="2246630" y="43180"/>
                    <a:pt x="2245360" y="41910"/>
                    <a:pt x="2244090" y="39370"/>
                  </a:cubicBezTo>
                  <a:cubicBezTo>
                    <a:pt x="2244090" y="38100"/>
                    <a:pt x="2241550" y="36830"/>
                    <a:pt x="2241550" y="35560"/>
                  </a:cubicBezTo>
                  <a:lnTo>
                    <a:pt x="2237740" y="31750"/>
                  </a:lnTo>
                  <a:cubicBezTo>
                    <a:pt x="2236470" y="29210"/>
                    <a:pt x="2235200" y="25400"/>
                    <a:pt x="2232660" y="24130"/>
                  </a:cubicBezTo>
                  <a:cubicBezTo>
                    <a:pt x="2227580" y="20320"/>
                    <a:pt x="2226310" y="15240"/>
                    <a:pt x="2228850" y="8890"/>
                  </a:cubicBezTo>
                  <a:cubicBezTo>
                    <a:pt x="2225040" y="7620"/>
                    <a:pt x="2222500" y="5080"/>
                    <a:pt x="2218690" y="5080"/>
                  </a:cubicBezTo>
                  <a:cubicBezTo>
                    <a:pt x="2203450" y="6350"/>
                    <a:pt x="2186940" y="8890"/>
                    <a:pt x="2171700" y="10160"/>
                  </a:cubicBezTo>
                  <a:cubicBezTo>
                    <a:pt x="2169160" y="10160"/>
                    <a:pt x="2165350" y="11430"/>
                    <a:pt x="2164080" y="12700"/>
                  </a:cubicBezTo>
                  <a:cubicBezTo>
                    <a:pt x="2153920" y="19050"/>
                    <a:pt x="2143760" y="13970"/>
                    <a:pt x="2133600" y="12700"/>
                  </a:cubicBezTo>
                  <a:cubicBezTo>
                    <a:pt x="2125980" y="12700"/>
                    <a:pt x="2118360" y="8890"/>
                    <a:pt x="2110740" y="7620"/>
                  </a:cubicBezTo>
                  <a:cubicBezTo>
                    <a:pt x="2101850" y="6350"/>
                    <a:pt x="2094230" y="7620"/>
                    <a:pt x="2085340" y="6350"/>
                  </a:cubicBezTo>
                  <a:cubicBezTo>
                    <a:pt x="2084070" y="6350"/>
                    <a:pt x="2082800" y="5080"/>
                    <a:pt x="2081530" y="3810"/>
                  </a:cubicBezTo>
                  <a:cubicBezTo>
                    <a:pt x="2078990" y="0"/>
                    <a:pt x="2073910" y="1270"/>
                    <a:pt x="2071370" y="2540"/>
                  </a:cubicBezTo>
                  <a:cubicBezTo>
                    <a:pt x="2067560" y="5080"/>
                    <a:pt x="2066290" y="8890"/>
                    <a:pt x="2063750" y="12700"/>
                  </a:cubicBezTo>
                  <a:cubicBezTo>
                    <a:pt x="2057400" y="13970"/>
                    <a:pt x="2048510" y="15240"/>
                    <a:pt x="2042160" y="19050"/>
                  </a:cubicBezTo>
                  <a:cubicBezTo>
                    <a:pt x="2037080" y="21590"/>
                    <a:pt x="2034540" y="22860"/>
                    <a:pt x="2030730" y="20320"/>
                  </a:cubicBezTo>
                  <a:lnTo>
                    <a:pt x="2029460" y="21590"/>
                  </a:lnTo>
                  <a:cubicBezTo>
                    <a:pt x="2032000" y="24130"/>
                    <a:pt x="2033270" y="27940"/>
                    <a:pt x="2035810" y="30480"/>
                  </a:cubicBezTo>
                  <a:cubicBezTo>
                    <a:pt x="2032000" y="31750"/>
                    <a:pt x="2026920" y="34290"/>
                    <a:pt x="2024380" y="33020"/>
                  </a:cubicBezTo>
                  <a:cubicBezTo>
                    <a:pt x="2018030" y="31750"/>
                    <a:pt x="2015490" y="34290"/>
                    <a:pt x="2010410" y="36830"/>
                  </a:cubicBezTo>
                  <a:cubicBezTo>
                    <a:pt x="2005330" y="40640"/>
                    <a:pt x="1998980" y="43180"/>
                    <a:pt x="1993900" y="45720"/>
                  </a:cubicBezTo>
                  <a:cubicBezTo>
                    <a:pt x="1992630" y="45720"/>
                    <a:pt x="1991360" y="45720"/>
                    <a:pt x="1990090" y="44450"/>
                  </a:cubicBezTo>
                  <a:cubicBezTo>
                    <a:pt x="1988820" y="44450"/>
                    <a:pt x="1987550" y="43180"/>
                    <a:pt x="1987550" y="43180"/>
                  </a:cubicBezTo>
                  <a:cubicBezTo>
                    <a:pt x="1981200" y="45720"/>
                    <a:pt x="1974850" y="48260"/>
                    <a:pt x="1968500" y="45720"/>
                  </a:cubicBezTo>
                  <a:cubicBezTo>
                    <a:pt x="1967230" y="45720"/>
                    <a:pt x="1967230" y="46990"/>
                    <a:pt x="1965960" y="46990"/>
                  </a:cubicBezTo>
                  <a:cubicBezTo>
                    <a:pt x="1958340" y="49530"/>
                    <a:pt x="1953260" y="58420"/>
                    <a:pt x="1943100" y="58420"/>
                  </a:cubicBezTo>
                  <a:cubicBezTo>
                    <a:pt x="1935480" y="58420"/>
                    <a:pt x="1927860" y="64770"/>
                    <a:pt x="1920240" y="64770"/>
                  </a:cubicBezTo>
                  <a:cubicBezTo>
                    <a:pt x="1911350" y="66040"/>
                    <a:pt x="1903730" y="68580"/>
                    <a:pt x="1896110" y="72390"/>
                  </a:cubicBezTo>
                  <a:cubicBezTo>
                    <a:pt x="1893570" y="73660"/>
                    <a:pt x="1891030" y="73660"/>
                    <a:pt x="1889760" y="73660"/>
                  </a:cubicBezTo>
                  <a:cubicBezTo>
                    <a:pt x="1883410" y="71120"/>
                    <a:pt x="1879600" y="74930"/>
                    <a:pt x="1877060" y="78740"/>
                  </a:cubicBezTo>
                  <a:cubicBezTo>
                    <a:pt x="1870710" y="87630"/>
                    <a:pt x="1860550" y="90170"/>
                    <a:pt x="1851660" y="92710"/>
                  </a:cubicBezTo>
                  <a:cubicBezTo>
                    <a:pt x="1840230" y="95250"/>
                    <a:pt x="1828800" y="96520"/>
                    <a:pt x="1817370" y="97790"/>
                  </a:cubicBezTo>
                  <a:cubicBezTo>
                    <a:pt x="1816100" y="97790"/>
                    <a:pt x="1814830" y="101600"/>
                    <a:pt x="1812290" y="102870"/>
                  </a:cubicBezTo>
                  <a:cubicBezTo>
                    <a:pt x="1811020" y="102870"/>
                    <a:pt x="1809750" y="101600"/>
                    <a:pt x="1809750" y="101600"/>
                  </a:cubicBezTo>
                  <a:cubicBezTo>
                    <a:pt x="1803400" y="109220"/>
                    <a:pt x="1799590" y="120650"/>
                    <a:pt x="1786890" y="119380"/>
                  </a:cubicBezTo>
                  <a:lnTo>
                    <a:pt x="1785620" y="119380"/>
                  </a:lnTo>
                  <a:cubicBezTo>
                    <a:pt x="1775460" y="125730"/>
                    <a:pt x="1765300" y="123190"/>
                    <a:pt x="1756410" y="120650"/>
                  </a:cubicBezTo>
                  <a:cubicBezTo>
                    <a:pt x="1753870" y="120650"/>
                    <a:pt x="1750060" y="118110"/>
                    <a:pt x="1748790" y="115570"/>
                  </a:cubicBezTo>
                  <a:cubicBezTo>
                    <a:pt x="1744980" y="107950"/>
                    <a:pt x="1734820" y="105410"/>
                    <a:pt x="1727200" y="107950"/>
                  </a:cubicBezTo>
                  <a:cubicBezTo>
                    <a:pt x="1720850" y="110490"/>
                    <a:pt x="1714500" y="111760"/>
                    <a:pt x="1708150" y="114300"/>
                  </a:cubicBezTo>
                  <a:cubicBezTo>
                    <a:pt x="1697990" y="116840"/>
                    <a:pt x="1689100" y="118110"/>
                    <a:pt x="1678940" y="113030"/>
                  </a:cubicBezTo>
                  <a:cubicBezTo>
                    <a:pt x="1668780" y="107950"/>
                    <a:pt x="1661160" y="111760"/>
                    <a:pt x="1656080" y="123190"/>
                  </a:cubicBezTo>
                  <a:cubicBezTo>
                    <a:pt x="1652270" y="130810"/>
                    <a:pt x="1642109" y="132080"/>
                    <a:pt x="1635759" y="125730"/>
                  </a:cubicBezTo>
                  <a:cubicBezTo>
                    <a:pt x="1631949" y="121920"/>
                    <a:pt x="1629409" y="123190"/>
                    <a:pt x="1625599" y="125730"/>
                  </a:cubicBezTo>
                  <a:lnTo>
                    <a:pt x="1617979" y="133350"/>
                  </a:lnTo>
                  <a:cubicBezTo>
                    <a:pt x="1616709" y="134620"/>
                    <a:pt x="1614169" y="134620"/>
                    <a:pt x="1612899" y="134620"/>
                  </a:cubicBezTo>
                  <a:lnTo>
                    <a:pt x="1605279" y="134620"/>
                  </a:lnTo>
                  <a:cubicBezTo>
                    <a:pt x="1600199" y="134620"/>
                    <a:pt x="1595119" y="133350"/>
                    <a:pt x="1590040" y="132080"/>
                  </a:cubicBezTo>
                  <a:cubicBezTo>
                    <a:pt x="1583690" y="130810"/>
                    <a:pt x="1578609" y="127000"/>
                    <a:pt x="1572259" y="125730"/>
                  </a:cubicBezTo>
                  <a:cubicBezTo>
                    <a:pt x="1562099" y="124460"/>
                    <a:pt x="1559559" y="115570"/>
                    <a:pt x="1555749" y="109220"/>
                  </a:cubicBezTo>
                  <a:cubicBezTo>
                    <a:pt x="1553209" y="105410"/>
                    <a:pt x="1548129" y="100330"/>
                    <a:pt x="1543049" y="101600"/>
                  </a:cubicBezTo>
                  <a:cubicBezTo>
                    <a:pt x="1537969" y="104140"/>
                    <a:pt x="1532889" y="101600"/>
                    <a:pt x="1529079" y="100330"/>
                  </a:cubicBezTo>
                  <a:cubicBezTo>
                    <a:pt x="1527809" y="100330"/>
                    <a:pt x="1525269" y="99060"/>
                    <a:pt x="1523999" y="99060"/>
                  </a:cubicBezTo>
                  <a:cubicBezTo>
                    <a:pt x="1515109" y="96520"/>
                    <a:pt x="1508759" y="101600"/>
                    <a:pt x="1502409" y="107950"/>
                  </a:cubicBezTo>
                  <a:lnTo>
                    <a:pt x="1497329" y="113030"/>
                  </a:lnTo>
                  <a:cubicBezTo>
                    <a:pt x="1496059" y="114300"/>
                    <a:pt x="1496059" y="116840"/>
                    <a:pt x="1494790" y="118110"/>
                  </a:cubicBezTo>
                  <a:cubicBezTo>
                    <a:pt x="1487170" y="124460"/>
                    <a:pt x="1479550" y="121920"/>
                    <a:pt x="1470659" y="118110"/>
                  </a:cubicBezTo>
                  <a:cubicBezTo>
                    <a:pt x="1463040" y="114300"/>
                    <a:pt x="1454149" y="118110"/>
                    <a:pt x="1451609" y="125730"/>
                  </a:cubicBezTo>
                  <a:cubicBezTo>
                    <a:pt x="1450340" y="130810"/>
                    <a:pt x="1449070" y="134620"/>
                    <a:pt x="1442720" y="137160"/>
                  </a:cubicBezTo>
                  <a:cubicBezTo>
                    <a:pt x="1436370" y="140970"/>
                    <a:pt x="1428750" y="143510"/>
                    <a:pt x="1427480" y="152400"/>
                  </a:cubicBezTo>
                  <a:cubicBezTo>
                    <a:pt x="1427480" y="153670"/>
                    <a:pt x="1426210" y="154940"/>
                    <a:pt x="1424940" y="154940"/>
                  </a:cubicBezTo>
                  <a:cubicBezTo>
                    <a:pt x="1421130" y="156210"/>
                    <a:pt x="1418590" y="157480"/>
                    <a:pt x="1414780" y="158750"/>
                  </a:cubicBezTo>
                  <a:lnTo>
                    <a:pt x="1403350" y="158750"/>
                  </a:lnTo>
                  <a:cubicBezTo>
                    <a:pt x="1395730" y="157480"/>
                    <a:pt x="1388110" y="154940"/>
                    <a:pt x="1380490" y="153670"/>
                  </a:cubicBezTo>
                  <a:cubicBezTo>
                    <a:pt x="1371600" y="152400"/>
                    <a:pt x="1363979" y="157480"/>
                    <a:pt x="1355090" y="158750"/>
                  </a:cubicBezTo>
                  <a:lnTo>
                    <a:pt x="1353820" y="160020"/>
                  </a:lnTo>
                  <a:cubicBezTo>
                    <a:pt x="1351280" y="163830"/>
                    <a:pt x="1347470" y="162560"/>
                    <a:pt x="1344930" y="160020"/>
                  </a:cubicBezTo>
                  <a:cubicBezTo>
                    <a:pt x="1339850" y="154940"/>
                    <a:pt x="1330960" y="153670"/>
                    <a:pt x="1324610" y="156210"/>
                  </a:cubicBezTo>
                  <a:cubicBezTo>
                    <a:pt x="1316990" y="160020"/>
                    <a:pt x="1309370" y="162560"/>
                    <a:pt x="1301750" y="165100"/>
                  </a:cubicBezTo>
                  <a:cubicBezTo>
                    <a:pt x="1299210" y="165100"/>
                    <a:pt x="1296670" y="163830"/>
                    <a:pt x="1295400" y="163830"/>
                  </a:cubicBezTo>
                  <a:cubicBezTo>
                    <a:pt x="1292860" y="163830"/>
                    <a:pt x="1289050" y="162560"/>
                    <a:pt x="1287780" y="163830"/>
                  </a:cubicBezTo>
                  <a:cubicBezTo>
                    <a:pt x="1277620" y="171450"/>
                    <a:pt x="1267460" y="168910"/>
                    <a:pt x="1258570" y="163830"/>
                  </a:cubicBezTo>
                  <a:cubicBezTo>
                    <a:pt x="1253490" y="161290"/>
                    <a:pt x="1245870" y="158750"/>
                    <a:pt x="1243330" y="151130"/>
                  </a:cubicBezTo>
                  <a:cubicBezTo>
                    <a:pt x="1242060" y="146050"/>
                    <a:pt x="1236980" y="140970"/>
                    <a:pt x="1233170" y="137160"/>
                  </a:cubicBezTo>
                  <a:cubicBezTo>
                    <a:pt x="1226820" y="130810"/>
                    <a:pt x="1220470" y="121920"/>
                    <a:pt x="1209040" y="121920"/>
                  </a:cubicBezTo>
                  <a:cubicBezTo>
                    <a:pt x="1206500" y="121920"/>
                    <a:pt x="1203959" y="116840"/>
                    <a:pt x="1202690" y="118110"/>
                  </a:cubicBezTo>
                  <a:cubicBezTo>
                    <a:pt x="1197609" y="119380"/>
                    <a:pt x="1197609" y="116840"/>
                    <a:pt x="1195070" y="114300"/>
                  </a:cubicBezTo>
                  <a:cubicBezTo>
                    <a:pt x="1192530" y="111760"/>
                    <a:pt x="1188720" y="109220"/>
                    <a:pt x="1186180" y="105410"/>
                  </a:cubicBezTo>
                  <a:cubicBezTo>
                    <a:pt x="1182370" y="100330"/>
                    <a:pt x="1178560" y="93980"/>
                    <a:pt x="1174750" y="88900"/>
                  </a:cubicBezTo>
                  <a:cubicBezTo>
                    <a:pt x="1170940" y="83820"/>
                    <a:pt x="1168400" y="77470"/>
                    <a:pt x="1164590" y="72390"/>
                  </a:cubicBezTo>
                  <a:cubicBezTo>
                    <a:pt x="1163320" y="71120"/>
                    <a:pt x="1159509" y="69850"/>
                    <a:pt x="1158240" y="71120"/>
                  </a:cubicBezTo>
                  <a:lnTo>
                    <a:pt x="1143000" y="78740"/>
                  </a:lnTo>
                  <a:cubicBezTo>
                    <a:pt x="1140460" y="80010"/>
                    <a:pt x="1139190" y="82550"/>
                    <a:pt x="1137920" y="85090"/>
                  </a:cubicBezTo>
                  <a:lnTo>
                    <a:pt x="1136650" y="83820"/>
                  </a:lnTo>
                  <a:cubicBezTo>
                    <a:pt x="1137920" y="80010"/>
                    <a:pt x="1139190" y="76200"/>
                    <a:pt x="1140460" y="74930"/>
                  </a:cubicBezTo>
                  <a:lnTo>
                    <a:pt x="1125220" y="71120"/>
                  </a:lnTo>
                  <a:cubicBezTo>
                    <a:pt x="1121410" y="69850"/>
                    <a:pt x="1115060" y="69850"/>
                    <a:pt x="1112520" y="69850"/>
                  </a:cubicBezTo>
                  <a:lnTo>
                    <a:pt x="1092200" y="69850"/>
                  </a:lnTo>
                  <a:cubicBezTo>
                    <a:pt x="1084580" y="69850"/>
                    <a:pt x="1078230" y="68580"/>
                    <a:pt x="1070610" y="69850"/>
                  </a:cubicBezTo>
                  <a:cubicBezTo>
                    <a:pt x="1065530" y="71120"/>
                    <a:pt x="1061720" y="68580"/>
                    <a:pt x="1057910" y="66040"/>
                  </a:cubicBezTo>
                  <a:cubicBezTo>
                    <a:pt x="1047750" y="58420"/>
                    <a:pt x="1037590" y="49530"/>
                    <a:pt x="1023620" y="53340"/>
                  </a:cubicBezTo>
                  <a:cubicBezTo>
                    <a:pt x="1022350" y="53340"/>
                    <a:pt x="1019810" y="52070"/>
                    <a:pt x="1018540" y="50800"/>
                  </a:cubicBezTo>
                  <a:cubicBezTo>
                    <a:pt x="1014730" y="49530"/>
                    <a:pt x="1012190" y="46990"/>
                    <a:pt x="1007110" y="44450"/>
                  </a:cubicBezTo>
                  <a:cubicBezTo>
                    <a:pt x="1007110" y="48260"/>
                    <a:pt x="1007110" y="49530"/>
                    <a:pt x="1008380" y="52070"/>
                  </a:cubicBezTo>
                  <a:cubicBezTo>
                    <a:pt x="1005840" y="54610"/>
                    <a:pt x="1004570" y="53340"/>
                    <a:pt x="1003300" y="52070"/>
                  </a:cubicBezTo>
                  <a:cubicBezTo>
                    <a:pt x="1002030" y="53340"/>
                    <a:pt x="1000760" y="55880"/>
                    <a:pt x="999490" y="55880"/>
                  </a:cubicBezTo>
                  <a:cubicBezTo>
                    <a:pt x="993140" y="58420"/>
                    <a:pt x="986790" y="59690"/>
                    <a:pt x="980440" y="62230"/>
                  </a:cubicBezTo>
                  <a:cubicBezTo>
                    <a:pt x="977900" y="63500"/>
                    <a:pt x="975360" y="64770"/>
                    <a:pt x="974090" y="66040"/>
                  </a:cubicBezTo>
                  <a:cubicBezTo>
                    <a:pt x="969010" y="69850"/>
                    <a:pt x="965200" y="76200"/>
                    <a:pt x="956310" y="74930"/>
                  </a:cubicBezTo>
                  <a:cubicBezTo>
                    <a:pt x="955040" y="74930"/>
                    <a:pt x="952500" y="77470"/>
                    <a:pt x="949960" y="77470"/>
                  </a:cubicBezTo>
                  <a:cubicBezTo>
                    <a:pt x="947420" y="78740"/>
                    <a:pt x="943610" y="78740"/>
                    <a:pt x="941070" y="80010"/>
                  </a:cubicBezTo>
                  <a:lnTo>
                    <a:pt x="938530" y="80010"/>
                  </a:lnTo>
                  <a:cubicBezTo>
                    <a:pt x="930910" y="82550"/>
                    <a:pt x="924560" y="85090"/>
                    <a:pt x="916940" y="86360"/>
                  </a:cubicBezTo>
                  <a:lnTo>
                    <a:pt x="911860" y="86360"/>
                  </a:lnTo>
                  <a:cubicBezTo>
                    <a:pt x="905510" y="86360"/>
                    <a:pt x="900430" y="85090"/>
                    <a:pt x="894080" y="85090"/>
                  </a:cubicBezTo>
                  <a:cubicBezTo>
                    <a:pt x="887730" y="85090"/>
                    <a:pt x="881380" y="87630"/>
                    <a:pt x="875030" y="87630"/>
                  </a:cubicBezTo>
                  <a:cubicBezTo>
                    <a:pt x="867410" y="87630"/>
                    <a:pt x="858520" y="87630"/>
                    <a:pt x="852170" y="82550"/>
                  </a:cubicBezTo>
                  <a:cubicBezTo>
                    <a:pt x="850900" y="81280"/>
                    <a:pt x="847090" y="81280"/>
                    <a:pt x="844550" y="82550"/>
                  </a:cubicBezTo>
                  <a:cubicBezTo>
                    <a:pt x="835660" y="83820"/>
                    <a:pt x="826770" y="85090"/>
                    <a:pt x="819150" y="87630"/>
                  </a:cubicBezTo>
                  <a:cubicBezTo>
                    <a:pt x="811530" y="90170"/>
                    <a:pt x="807720" y="87630"/>
                    <a:pt x="805180" y="81280"/>
                  </a:cubicBezTo>
                  <a:cubicBezTo>
                    <a:pt x="803910" y="78740"/>
                    <a:pt x="801370" y="76200"/>
                    <a:pt x="798830" y="73660"/>
                  </a:cubicBezTo>
                  <a:cubicBezTo>
                    <a:pt x="795020" y="71120"/>
                    <a:pt x="791210" y="67310"/>
                    <a:pt x="787400" y="67310"/>
                  </a:cubicBezTo>
                  <a:cubicBezTo>
                    <a:pt x="778510" y="67310"/>
                    <a:pt x="773430" y="62230"/>
                    <a:pt x="767080" y="58420"/>
                  </a:cubicBezTo>
                  <a:cubicBezTo>
                    <a:pt x="756920" y="52070"/>
                    <a:pt x="748030" y="44450"/>
                    <a:pt x="735330" y="45720"/>
                  </a:cubicBezTo>
                  <a:lnTo>
                    <a:pt x="735330" y="39370"/>
                  </a:lnTo>
                  <a:cubicBezTo>
                    <a:pt x="737870" y="39370"/>
                    <a:pt x="740410" y="39370"/>
                    <a:pt x="742950" y="38100"/>
                  </a:cubicBezTo>
                  <a:cubicBezTo>
                    <a:pt x="739140" y="35560"/>
                    <a:pt x="739140" y="31750"/>
                    <a:pt x="736600" y="29210"/>
                  </a:cubicBezTo>
                  <a:cubicBezTo>
                    <a:pt x="731520" y="25400"/>
                    <a:pt x="726440" y="24130"/>
                    <a:pt x="721360" y="21590"/>
                  </a:cubicBezTo>
                  <a:cubicBezTo>
                    <a:pt x="717550" y="20320"/>
                    <a:pt x="712470" y="20320"/>
                    <a:pt x="715010" y="26670"/>
                  </a:cubicBezTo>
                  <a:cubicBezTo>
                    <a:pt x="708660" y="27940"/>
                    <a:pt x="703580" y="27940"/>
                    <a:pt x="701040" y="30480"/>
                  </a:cubicBezTo>
                  <a:cubicBezTo>
                    <a:pt x="695960" y="34290"/>
                    <a:pt x="690880" y="31750"/>
                    <a:pt x="687070" y="29210"/>
                  </a:cubicBezTo>
                  <a:cubicBezTo>
                    <a:pt x="684530" y="27940"/>
                    <a:pt x="681990" y="26670"/>
                    <a:pt x="679450" y="27940"/>
                  </a:cubicBezTo>
                  <a:cubicBezTo>
                    <a:pt x="664210" y="35560"/>
                    <a:pt x="648970" y="31750"/>
                    <a:pt x="633730" y="31750"/>
                  </a:cubicBezTo>
                  <a:cubicBezTo>
                    <a:pt x="631190" y="31750"/>
                    <a:pt x="628650" y="30480"/>
                    <a:pt x="624840" y="30480"/>
                  </a:cubicBezTo>
                  <a:cubicBezTo>
                    <a:pt x="619760" y="29210"/>
                    <a:pt x="615950" y="26670"/>
                    <a:pt x="610870" y="25400"/>
                  </a:cubicBezTo>
                  <a:cubicBezTo>
                    <a:pt x="605790" y="24130"/>
                    <a:pt x="599440" y="22860"/>
                    <a:pt x="594360" y="21590"/>
                  </a:cubicBezTo>
                  <a:lnTo>
                    <a:pt x="590550" y="21590"/>
                  </a:lnTo>
                  <a:cubicBezTo>
                    <a:pt x="581660" y="21590"/>
                    <a:pt x="572770" y="22860"/>
                    <a:pt x="565150" y="22860"/>
                  </a:cubicBezTo>
                  <a:cubicBezTo>
                    <a:pt x="558800" y="22860"/>
                    <a:pt x="552450" y="20320"/>
                    <a:pt x="544830" y="19050"/>
                  </a:cubicBezTo>
                  <a:cubicBezTo>
                    <a:pt x="543560" y="8890"/>
                    <a:pt x="533400" y="11430"/>
                    <a:pt x="527050" y="6350"/>
                  </a:cubicBezTo>
                  <a:cubicBezTo>
                    <a:pt x="525780" y="5080"/>
                    <a:pt x="523240" y="6350"/>
                    <a:pt x="521970" y="6350"/>
                  </a:cubicBezTo>
                  <a:cubicBezTo>
                    <a:pt x="514350" y="5080"/>
                    <a:pt x="509270" y="8890"/>
                    <a:pt x="506730" y="15240"/>
                  </a:cubicBezTo>
                  <a:cubicBezTo>
                    <a:pt x="502920" y="21590"/>
                    <a:pt x="492760" y="24130"/>
                    <a:pt x="496570" y="34290"/>
                  </a:cubicBezTo>
                  <a:cubicBezTo>
                    <a:pt x="497840" y="35560"/>
                    <a:pt x="500380" y="36830"/>
                    <a:pt x="501650" y="39370"/>
                  </a:cubicBezTo>
                  <a:cubicBezTo>
                    <a:pt x="501650" y="43180"/>
                    <a:pt x="500380" y="45720"/>
                    <a:pt x="496570" y="44450"/>
                  </a:cubicBezTo>
                  <a:cubicBezTo>
                    <a:pt x="495300" y="44450"/>
                    <a:pt x="494030" y="46990"/>
                    <a:pt x="492760" y="48260"/>
                  </a:cubicBezTo>
                  <a:cubicBezTo>
                    <a:pt x="491490" y="49530"/>
                    <a:pt x="491490" y="52070"/>
                    <a:pt x="490220" y="52070"/>
                  </a:cubicBezTo>
                  <a:cubicBezTo>
                    <a:pt x="482600" y="54610"/>
                    <a:pt x="477520" y="60960"/>
                    <a:pt x="468630" y="59690"/>
                  </a:cubicBezTo>
                  <a:lnTo>
                    <a:pt x="466090" y="59690"/>
                  </a:lnTo>
                  <a:cubicBezTo>
                    <a:pt x="458470" y="66040"/>
                    <a:pt x="450850" y="64770"/>
                    <a:pt x="441960" y="63500"/>
                  </a:cubicBezTo>
                  <a:cubicBezTo>
                    <a:pt x="438150" y="62230"/>
                    <a:pt x="433070" y="63500"/>
                    <a:pt x="427990" y="63500"/>
                  </a:cubicBezTo>
                  <a:cubicBezTo>
                    <a:pt x="424180" y="63500"/>
                    <a:pt x="420370" y="63500"/>
                    <a:pt x="416560" y="60960"/>
                  </a:cubicBezTo>
                  <a:cubicBezTo>
                    <a:pt x="411480" y="58420"/>
                    <a:pt x="406400" y="54610"/>
                    <a:pt x="401320" y="52070"/>
                  </a:cubicBezTo>
                  <a:cubicBezTo>
                    <a:pt x="396240" y="49530"/>
                    <a:pt x="389890" y="49530"/>
                    <a:pt x="389890" y="40640"/>
                  </a:cubicBezTo>
                  <a:cubicBezTo>
                    <a:pt x="389890" y="39370"/>
                    <a:pt x="387350" y="38100"/>
                    <a:pt x="387350" y="36830"/>
                  </a:cubicBezTo>
                  <a:cubicBezTo>
                    <a:pt x="378460" y="44450"/>
                    <a:pt x="370840" y="50800"/>
                    <a:pt x="363220" y="57150"/>
                  </a:cubicBezTo>
                  <a:cubicBezTo>
                    <a:pt x="359410" y="60960"/>
                    <a:pt x="354330" y="66040"/>
                    <a:pt x="356870" y="72390"/>
                  </a:cubicBezTo>
                  <a:cubicBezTo>
                    <a:pt x="356870" y="73660"/>
                    <a:pt x="355600" y="74930"/>
                    <a:pt x="355600" y="76200"/>
                  </a:cubicBezTo>
                  <a:cubicBezTo>
                    <a:pt x="354330" y="78740"/>
                    <a:pt x="353060" y="81280"/>
                    <a:pt x="350520" y="82550"/>
                  </a:cubicBezTo>
                  <a:cubicBezTo>
                    <a:pt x="347980" y="86360"/>
                    <a:pt x="345440" y="90170"/>
                    <a:pt x="342900" y="95250"/>
                  </a:cubicBezTo>
                  <a:lnTo>
                    <a:pt x="335280" y="102870"/>
                  </a:lnTo>
                  <a:cubicBezTo>
                    <a:pt x="332740" y="106680"/>
                    <a:pt x="330200" y="110490"/>
                    <a:pt x="326390" y="113030"/>
                  </a:cubicBezTo>
                  <a:cubicBezTo>
                    <a:pt x="317500" y="120650"/>
                    <a:pt x="308610" y="128270"/>
                    <a:pt x="298450" y="135890"/>
                  </a:cubicBezTo>
                  <a:cubicBezTo>
                    <a:pt x="293370" y="140970"/>
                    <a:pt x="287020" y="144780"/>
                    <a:pt x="281940" y="149860"/>
                  </a:cubicBezTo>
                  <a:cubicBezTo>
                    <a:pt x="273050" y="157480"/>
                    <a:pt x="262890" y="163830"/>
                    <a:pt x="257810" y="175260"/>
                  </a:cubicBezTo>
                  <a:cubicBezTo>
                    <a:pt x="257810" y="176530"/>
                    <a:pt x="255270" y="177800"/>
                    <a:pt x="254000" y="179070"/>
                  </a:cubicBezTo>
                  <a:cubicBezTo>
                    <a:pt x="247650" y="184150"/>
                    <a:pt x="237490" y="184150"/>
                    <a:pt x="237490" y="194310"/>
                  </a:cubicBezTo>
                  <a:cubicBezTo>
                    <a:pt x="227330" y="194310"/>
                    <a:pt x="222250" y="201930"/>
                    <a:pt x="217170" y="208280"/>
                  </a:cubicBezTo>
                  <a:cubicBezTo>
                    <a:pt x="213360" y="213360"/>
                    <a:pt x="209550" y="219710"/>
                    <a:pt x="204470" y="223520"/>
                  </a:cubicBezTo>
                  <a:cubicBezTo>
                    <a:pt x="199390" y="226060"/>
                    <a:pt x="193040" y="224790"/>
                    <a:pt x="186690" y="224790"/>
                  </a:cubicBezTo>
                  <a:cubicBezTo>
                    <a:pt x="184150" y="224790"/>
                    <a:pt x="181610" y="224790"/>
                    <a:pt x="181610" y="226060"/>
                  </a:cubicBezTo>
                  <a:cubicBezTo>
                    <a:pt x="176530" y="231140"/>
                    <a:pt x="170180" y="234950"/>
                    <a:pt x="166370" y="241300"/>
                  </a:cubicBezTo>
                  <a:cubicBezTo>
                    <a:pt x="162560" y="247650"/>
                    <a:pt x="158750" y="251460"/>
                    <a:pt x="152400" y="252730"/>
                  </a:cubicBezTo>
                  <a:cubicBezTo>
                    <a:pt x="146050" y="254000"/>
                    <a:pt x="139700" y="260350"/>
                    <a:pt x="130810" y="256540"/>
                  </a:cubicBezTo>
                  <a:cubicBezTo>
                    <a:pt x="123190" y="254000"/>
                    <a:pt x="114300" y="256540"/>
                    <a:pt x="109220" y="251460"/>
                  </a:cubicBezTo>
                  <a:cubicBezTo>
                    <a:pt x="99060" y="252730"/>
                    <a:pt x="91440" y="255270"/>
                    <a:pt x="82550" y="256540"/>
                  </a:cubicBezTo>
                  <a:cubicBezTo>
                    <a:pt x="72390" y="259080"/>
                    <a:pt x="60960" y="257810"/>
                    <a:pt x="52070" y="265430"/>
                  </a:cubicBezTo>
                  <a:cubicBezTo>
                    <a:pt x="44450" y="271780"/>
                    <a:pt x="38100" y="278130"/>
                    <a:pt x="26670" y="276860"/>
                  </a:cubicBezTo>
                  <a:cubicBezTo>
                    <a:pt x="27940" y="284480"/>
                    <a:pt x="29210" y="290830"/>
                    <a:pt x="30480" y="298450"/>
                  </a:cubicBezTo>
                  <a:cubicBezTo>
                    <a:pt x="33020" y="318770"/>
                    <a:pt x="35560" y="339090"/>
                    <a:pt x="36830" y="359410"/>
                  </a:cubicBezTo>
                  <a:cubicBezTo>
                    <a:pt x="40640" y="384810"/>
                    <a:pt x="41910" y="408940"/>
                    <a:pt x="39370" y="433070"/>
                  </a:cubicBezTo>
                  <a:cubicBezTo>
                    <a:pt x="36830" y="467360"/>
                    <a:pt x="25400" y="1640840"/>
                    <a:pt x="13970" y="1672590"/>
                  </a:cubicBezTo>
                  <a:lnTo>
                    <a:pt x="2540" y="1699260"/>
                  </a:lnTo>
                  <a:cubicBezTo>
                    <a:pt x="0" y="1705610"/>
                    <a:pt x="3810" y="1709420"/>
                    <a:pt x="10160" y="1710690"/>
                  </a:cubicBezTo>
                  <a:cubicBezTo>
                    <a:pt x="17780" y="1711960"/>
                    <a:pt x="20320" y="1717040"/>
                    <a:pt x="22860" y="1723390"/>
                  </a:cubicBezTo>
                  <a:cubicBezTo>
                    <a:pt x="25400" y="1733550"/>
                    <a:pt x="21590" y="1743710"/>
                    <a:pt x="26670" y="1753870"/>
                  </a:cubicBezTo>
                  <a:cubicBezTo>
                    <a:pt x="29210" y="1758950"/>
                    <a:pt x="26670" y="1767840"/>
                    <a:pt x="25400" y="1775460"/>
                  </a:cubicBezTo>
                  <a:cubicBezTo>
                    <a:pt x="24130" y="1785620"/>
                    <a:pt x="26670" y="1795780"/>
                    <a:pt x="30480" y="1804670"/>
                  </a:cubicBezTo>
                  <a:cubicBezTo>
                    <a:pt x="39370" y="1819910"/>
                    <a:pt x="40640" y="1837690"/>
                    <a:pt x="40640" y="1854200"/>
                  </a:cubicBezTo>
                  <a:cubicBezTo>
                    <a:pt x="40640" y="1858010"/>
                    <a:pt x="41910" y="1861820"/>
                    <a:pt x="43180" y="1864360"/>
                  </a:cubicBezTo>
                  <a:cubicBezTo>
                    <a:pt x="45720" y="1866900"/>
                    <a:pt x="50800" y="1869440"/>
                    <a:pt x="55880" y="1870710"/>
                  </a:cubicBezTo>
                  <a:lnTo>
                    <a:pt x="86360" y="1885950"/>
                  </a:lnTo>
                  <a:cubicBezTo>
                    <a:pt x="100330" y="1893570"/>
                    <a:pt x="111760" y="1892300"/>
                    <a:pt x="124460" y="1883410"/>
                  </a:cubicBezTo>
                  <a:cubicBezTo>
                    <a:pt x="125730" y="1882140"/>
                    <a:pt x="129540" y="1880870"/>
                    <a:pt x="130810" y="1880870"/>
                  </a:cubicBezTo>
                  <a:cubicBezTo>
                    <a:pt x="139700" y="1882140"/>
                    <a:pt x="148590" y="1882140"/>
                    <a:pt x="156210" y="1889760"/>
                  </a:cubicBezTo>
                  <a:cubicBezTo>
                    <a:pt x="165100" y="1897380"/>
                    <a:pt x="177800" y="1902460"/>
                    <a:pt x="187960" y="1908810"/>
                  </a:cubicBezTo>
                  <a:cubicBezTo>
                    <a:pt x="194310" y="1912620"/>
                    <a:pt x="201930" y="1917700"/>
                    <a:pt x="205740" y="1922780"/>
                  </a:cubicBezTo>
                  <a:cubicBezTo>
                    <a:pt x="208280" y="1925320"/>
                    <a:pt x="210820" y="1927860"/>
                    <a:pt x="213360" y="1929130"/>
                  </a:cubicBezTo>
                  <a:cubicBezTo>
                    <a:pt x="227330" y="1934210"/>
                    <a:pt x="234950" y="1946910"/>
                    <a:pt x="243840" y="1957070"/>
                  </a:cubicBezTo>
                  <a:cubicBezTo>
                    <a:pt x="251460" y="1965960"/>
                    <a:pt x="261620" y="1971040"/>
                    <a:pt x="273050" y="1972310"/>
                  </a:cubicBezTo>
                  <a:cubicBezTo>
                    <a:pt x="285750" y="1974850"/>
                    <a:pt x="298450" y="1976120"/>
                    <a:pt x="311150" y="1978660"/>
                  </a:cubicBezTo>
                  <a:cubicBezTo>
                    <a:pt x="316230" y="1979930"/>
                    <a:pt x="322580" y="1981200"/>
                    <a:pt x="327660" y="1983740"/>
                  </a:cubicBezTo>
                  <a:cubicBezTo>
                    <a:pt x="334010" y="1986280"/>
                    <a:pt x="340360" y="1986280"/>
                    <a:pt x="345440" y="1990090"/>
                  </a:cubicBezTo>
                  <a:cubicBezTo>
                    <a:pt x="353060" y="1996440"/>
                    <a:pt x="360680" y="2000250"/>
                    <a:pt x="370840" y="1997710"/>
                  </a:cubicBezTo>
                  <a:cubicBezTo>
                    <a:pt x="374650" y="1996440"/>
                    <a:pt x="379730" y="1998980"/>
                    <a:pt x="383540" y="2000250"/>
                  </a:cubicBezTo>
                  <a:cubicBezTo>
                    <a:pt x="384810" y="2000250"/>
                    <a:pt x="386080" y="2001520"/>
                    <a:pt x="387350" y="2001520"/>
                  </a:cubicBezTo>
                  <a:cubicBezTo>
                    <a:pt x="401320" y="2002790"/>
                    <a:pt x="414020" y="2000250"/>
                    <a:pt x="426720" y="1997710"/>
                  </a:cubicBezTo>
                  <a:cubicBezTo>
                    <a:pt x="431800" y="1996440"/>
                    <a:pt x="436880" y="1995170"/>
                    <a:pt x="441960" y="1992630"/>
                  </a:cubicBezTo>
                  <a:cubicBezTo>
                    <a:pt x="455930" y="1986280"/>
                    <a:pt x="469900" y="1979930"/>
                    <a:pt x="482600" y="1972310"/>
                  </a:cubicBezTo>
                  <a:cubicBezTo>
                    <a:pt x="491490" y="1967230"/>
                    <a:pt x="500380" y="1962150"/>
                    <a:pt x="510540" y="1967230"/>
                  </a:cubicBezTo>
                  <a:lnTo>
                    <a:pt x="515620" y="1967230"/>
                  </a:lnTo>
                  <a:cubicBezTo>
                    <a:pt x="524510" y="1967230"/>
                    <a:pt x="533400" y="1965960"/>
                    <a:pt x="541020" y="1964690"/>
                  </a:cubicBezTo>
                  <a:cubicBezTo>
                    <a:pt x="542290" y="1964690"/>
                    <a:pt x="544830" y="1964690"/>
                    <a:pt x="544830" y="1963420"/>
                  </a:cubicBezTo>
                  <a:cubicBezTo>
                    <a:pt x="548640" y="1958340"/>
                    <a:pt x="554990" y="1958340"/>
                    <a:pt x="561340" y="1957070"/>
                  </a:cubicBezTo>
                  <a:cubicBezTo>
                    <a:pt x="571500" y="1955800"/>
                    <a:pt x="581660" y="1955800"/>
                    <a:pt x="589280" y="1949450"/>
                  </a:cubicBezTo>
                  <a:cubicBezTo>
                    <a:pt x="596900" y="1944370"/>
                    <a:pt x="604520" y="1943100"/>
                    <a:pt x="613410" y="1941830"/>
                  </a:cubicBezTo>
                  <a:cubicBezTo>
                    <a:pt x="614680" y="1941830"/>
                    <a:pt x="617220" y="1940560"/>
                    <a:pt x="618490" y="1940560"/>
                  </a:cubicBezTo>
                  <a:cubicBezTo>
                    <a:pt x="624840" y="1939290"/>
                    <a:pt x="631190" y="1935480"/>
                    <a:pt x="636270" y="1936750"/>
                  </a:cubicBezTo>
                  <a:cubicBezTo>
                    <a:pt x="647700" y="1939290"/>
                    <a:pt x="652780" y="1935480"/>
                    <a:pt x="660400" y="1925320"/>
                  </a:cubicBezTo>
                  <a:cubicBezTo>
                    <a:pt x="661670" y="1922780"/>
                    <a:pt x="665480" y="1921510"/>
                    <a:pt x="668020" y="1920240"/>
                  </a:cubicBezTo>
                  <a:cubicBezTo>
                    <a:pt x="674370" y="1918970"/>
                    <a:pt x="680720" y="1920240"/>
                    <a:pt x="687070" y="1918970"/>
                  </a:cubicBezTo>
                  <a:cubicBezTo>
                    <a:pt x="690880" y="1918970"/>
                    <a:pt x="694690" y="1915160"/>
                    <a:pt x="697230" y="1915160"/>
                  </a:cubicBezTo>
                  <a:cubicBezTo>
                    <a:pt x="707390" y="1916430"/>
                    <a:pt x="718820" y="1912620"/>
                    <a:pt x="727710" y="1918970"/>
                  </a:cubicBezTo>
                  <a:cubicBezTo>
                    <a:pt x="728980" y="1920240"/>
                    <a:pt x="731520" y="1920240"/>
                    <a:pt x="734060" y="1920240"/>
                  </a:cubicBezTo>
                  <a:cubicBezTo>
                    <a:pt x="750570" y="1921510"/>
                    <a:pt x="764540" y="1926590"/>
                    <a:pt x="775970" y="1936750"/>
                  </a:cubicBezTo>
                  <a:cubicBezTo>
                    <a:pt x="779780" y="1940560"/>
                    <a:pt x="784860" y="1943100"/>
                    <a:pt x="788670" y="1945640"/>
                  </a:cubicBezTo>
                  <a:cubicBezTo>
                    <a:pt x="792480" y="1948180"/>
                    <a:pt x="797560" y="1948180"/>
                    <a:pt x="801370" y="1949450"/>
                  </a:cubicBezTo>
                  <a:cubicBezTo>
                    <a:pt x="805180" y="1950720"/>
                    <a:pt x="807720" y="1951990"/>
                    <a:pt x="811530" y="1951990"/>
                  </a:cubicBezTo>
                  <a:cubicBezTo>
                    <a:pt x="817880" y="1951990"/>
                    <a:pt x="822960" y="1954530"/>
                    <a:pt x="826770" y="1959610"/>
                  </a:cubicBezTo>
                  <a:cubicBezTo>
                    <a:pt x="828040" y="1960880"/>
                    <a:pt x="829310" y="1962150"/>
                    <a:pt x="830580" y="1964690"/>
                  </a:cubicBezTo>
                  <a:cubicBezTo>
                    <a:pt x="829310" y="1968500"/>
                    <a:pt x="836930" y="1978660"/>
                    <a:pt x="842010" y="1978660"/>
                  </a:cubicBezTo>
                  <a:cubicBezTo>
                    <a:pt x="850900" y="1978660"/>
                    <a:pt x="859790" y="1981200"/>
                    <a:pt x="867410" y="1987550"/>
                  </a:cubicBezTo>
                  <a:cubicBezTo>
                    <a:pt x="868680" y="1988820"/>
                    <a:pt x="871220" y="1988820"/>
                    <a:pt x="873760" y="1987550"/>
                  </a:cubicBezTo>
                  <a:cubicBezTo>
                    <a:pt x="877570" y="1986280"/>
                    <a:pt x="880110" y="1986280"/>
                    <a:pt x="882650" y="1990090"/>
                  </a:cubicBezTo>
                  <a:cubicBezTo>
                    <a:pt x="883920" y="1991360"/>
                    <a:pt x="889000" y="1991360"/>
                    <a:pt x="891540" y="1991360"/>
                  </a:cubicBezTo>
                  <a:cubicBezTo>
                    <a:pt x="897890" y="1991360"/>
                    <a:pt x="905510" y="1990090"/>
                    <a:pt x="911860" y="1991360"/>
                  </a:cubicBezTo>
                  <a:cubicBezTo>
                    <a:pt x="923290" y="1992630"/>
                    <a:pt x="933450" y="1993900"/>
                    <a:pt x="944880" y="1996440"/>
                  </a:cubicBezTo>
                  <a:cubicBezTo>
                    <a:pt x="947420" y="1996440"/>
                    <a:pt x="949960" y="1997710"/>
                    <a:pt x="951230" y="1998980"/>
                  </a:cubicBezTo>
                  <a:cubicBezTo>
                    <a:pt x="953770" y="2005330"/>
                    <a:pt x="960120" y="2005330"/>
                    <a:pt x="963930" y="2006600"/>
                  </a:cubicBezTo>
                  <a:cubicBezTo>
                    <a:pt x="967740" y="2007870"/>
                    <a:pt x="972820" y="2009140"/>
                    <a:pt x="975360" y="2009140"/>
                  </a:cubicBezTo>
                  <a:cubicBezTo>
                    <a:pt x="976630" y="2007870"/>
                    <a:pt x="979170" y="2006600"/>
                    <a:pt x="981710" y="2004060"/>
                  </a:cubicBezTo>
                  <a:cubicBezTo>
                    <a:pt x="976630" y="2004060"/>
                    <a:pt x="974090" y="2005330"/>
                    <a:pt x="971550" y="2005330"/>
                  </a:cubicBezTo>
                  <a:cubicBezTo>
                    <a:pt x="976630" y="1998980"/>
                    <a:pt x="981710" y="1997710"/>
                    <a:pt x="988060" y="2001520"/>
                  </a:cubicBezTo>
                  <a:cubicBezTo>
                    <a:pt x="995680" y="2007870"/>
                    <a:pt x="1002030" y="2007870"/>
                    <a:pt x="1010920" y="2001520"/>
                  </a:cubicBezTo>
                  <a:lnTo>
                    <a:pt x="1018540" y="1997710"/>
                  </a:lnTo>
                  <a:lnTo>
                    <a:pt x="1018540" y="1991360"/>
                  </a:lnTo>
                  <a:cubicBezTo>
                    <a:pt x="1022350" y="1992630"/>
                    <a:pt x="1026160" y="1995170"/>
                    <a:pt x="1028700" y="1995170"/>
                  </a:cubicBezTo>
                  <a:cubicBezTo>
                    <a:pt x="1036320" y="1991360"/>
                    <a:pt x="1043940" y="1987550"/>
                    <a:pt x="1050290" y="1982470"/>
                  </a:cubicBezTo>
                  <a:cubicBezTo>
                    <a:pt x="1057910" y="1977390"/>
                    <a:pt x="1064260" y="1971040"/>
                    <a:pt x="1070610" y="1965960"/>
                  </a:cubicBezTo>
                  <a:cubicBezTo>
                    <a:pt x="1071880" y="1965960"/>
                    <a:pt x="1071880" y="1964690"/>
                    <a:pt x="1073150" y="1964690"/>
                  </a:cubicBezTo>
                  <a:cubicBezTo>
                    <a:pt x="1082040" y="1962150"/>
                    <a:pt x="1089660" y="1960880"/>
                    <a:pt x="1098550" y="1958340"/>
                  </a:cubicBezTo>
                  <a:cubicBezTo>
                    <a:pt x="1103630" y="1957070"/>
                    <a:pt x="1107440" y="1954530"/>
                    <a:pt x="1112520" y="1953260"/>
                  </a:cubicBezTo>
                  <a:cubicBezTo>
                    <a:pt x="1116330" y="1951990"/>
                    <a:pt x="1118870" y="1951990"/>
                    <a:pt x="1122680" y="1950720"/>
                  </a:cubicBezTo>
                  <a:lnTo>
                    <a:pt x="1135380" y="1950720"/>
                  </a:lnTo>
                  <a:cubicBezTo>
                    <a:pt x="1137920" y="1950720"/>
                    <a:pt x="1141730" y="1950720"/>
                    <a:pt x="1144270" y="1949450"/>
                  </a:cubicBezTo>
                  <a:cubicBezTo>
                    <a:pt x="1145540" y="1946910"/>
                    <a:pt x="1148080" y="1943100"/>
                    <a:pt x="1149350" y="1943100"/>
                  </a:cubicBezTo>
                  <a:cubicBezTo>
                    <a:pt x="1153160" y="1943100"/>
                    <a:pt x="1155700" y="1945640"/>
                    <a:pt x="1159510" y="1946910"/>
                  </a:cubicBezTo>
                  <a:cubicBezTo>
                    <a:pt x="1160780" y="1946910"/>
                    <a:pt x="1160780" y="1948180"/>
                    <a:pt x="1160780" y="1949450"/>
                  </a:cubicBezTo>
                  <a:cubicBezTo>
                    <a:pt x="1165860" y="1954530"/>
                    <a:pt x="1169670" y="1960880"/>
                    <a:pt x="1174750" y="1965960"/>
                  </a:cubicBezTo>
                  <a:cubicBezTo>
                    <a:pt x="1181100" y="1972310"/>
                    <a:pt x="1187450" y="1972310"/>
                    <a:pt x="1191260" y="1968500"/>
                  </a:cubicBezTo>
                  <a:cubicBezTo>
                    <a:pt x="1197610" y="1963420"/>
                    <a:pt x="1202690" y="1959610"/>
                    <a:pt x="1211580" y="1962150"/>
                  </a:cubicBezTo>
                  <a:cubicBezTo>
                    <a:pt x="1212850" y="1962150"/>
                    <a:pt x="1215390" y="1963420"/>
                    <a:pt x="1216660" y="1962150"/>
                  </a:cubicBezTo>
                  <a:cubicBezTo>
                    <a:pt x="1223010" y="1959610"/>
                    <a:pt x="1230630" y="1957070"/>
                    <a:pt x="1236980" y="1953260"/>
                  </a:cubicBezTo>
                  <a:cubicBezTo>
                    <a:pt x="1240790" y="1951990"/>
                    <a:pt x="1245870" y="1951990"/>
                    <a:pt x="1247140" y="1949450"/>
                  </a:cubicBezTo>
                  <a:cubicBezTo>
                    <a:pt x="1250950" y="1941830"/>
                    <a:pt x="1257300" y="1938020"/>
                    <a:pt x="1263650" y="1932940"/>
                  </a:cubicBezTo>
                  <a:cubicBezTo>
                    <a:pt x="1267460" y="1929130"/>
                    <a:pt x="1271270" y="1924050"/>
                    <a:pt x="1275080" y="1922780"/>
                  </a:cubicBezTo>
                  <a:cubicBezTo>
                    <a:pt x="1283970" y="1920240"/>
                    <a:pt x="1290320" y="1912620"/>
                    <a:pt x="1297940" y="1907540"/>
                  </a:cubicBezTo>
                  <a:cubicBezTo>
                    <a:pt x="1304290" y="1903730"/>
                    <a:pt x="1308100" y="1896110"/>
                    <a:pt x="1314450" y="1894840"/>
                  </a:cubicBezTo>
                  <a:cubicBezTo>
                    <a:pt x="1324610" y="1892300"/>
                    <a:pt x="1332230" y="1885950"/>
                    <a:pt x="1341120" y="1879600"/>
                  </a:cubicBezTo>
                  <a:cubicBezTo>
                    <a:pt x="1346200" y="1875790"/>
                    <a:pt x="1352550" y="1873250"/>
                    <a:pt x="1358900" y="1874520"/>
                  </a:cubicBezTo>
                  <a:cubicBezTo>
                    <a:pt x="1362710" y="1875790"/>
                    <a:pt x="1367790" y="1874520"/>
                    <a:pt x="1370330" y="1873250"/>
                  </a:cubicBezTo>
                  <a:cubicBezTo>
                    <a:pt x="1375410" y="1870710"/>
                    <a:pt x="1380490" y="1866900"/>
                    <a:pt x="1385570" y="1864360"/>
                  </a:cubicBezTo>
                  <a:cubicBezTo>
                    <a:pt x="1389380" y="1861820"/>
                    <a:pt x="1393190" y="1859280"/>
                    <a:pt x="1397000" y="1859280"/>
                  </a:cubicBezTo>
                  <a:cubicBezTo>
                    <a:pt x="1409700" y="1858010"/>
                    <a:pt x="1419860" y="1855470"/>
                    <a:pt x="1426210" y="1842770"/>
                  </a:cubicBezTo>
                  <a:cubicBezTo>
                    <a:pt x="1428750" y="1837690"/>
                    <a:pt x="1441450" y="1831340"/>
                    <a:pt x="1446530" y="1833880"/>
                  </a:cubicBezTo>
                  <a:cubicBezTo>
                    <a:pt x="1455420" y="1837690"/>
                    <a:pt x="1461770" y="1835150"/>
                    <a:pt x="1466850" y="1827530"/>
                  </a:cubicBezTo>
                  <a:cubicBezTo>
                    <a:pt x="1470660" y="1823720"/>
                    <a:pt x="1475740" y="1824990"/>
                    <a:pt x="1479550" y="1827530"/>
                  </a:cubicBezTo>
                  <a:cubicBezTo>
                    <a:pt x="1482090" y="1830070"/>
                    <a:pt x="1484630" y="1831340"/>
                    <a:pt x="1487170" y="1831340"/>
                  </a:cubicBezTo>
                  <a:cubicBezTo>
                    <a:pt x="1496060" y="1832610"/>
                    <a:pt x="1506220" y="1831340"/>
                    <a:pt x="1515110" y="1832610"/>
                  </a:cubicBezTo>
                  <a:cubicBezTo>
                    <a:pt x="1522730" y="1833880"/>
                    <a:pt x="1530350" y="1831340"/>
                    <a:pt x="1535430" y="1826260"/>
                  </a:cubicBezTo>
                  <a:cubicBezTo>
                    <a:pt x="1540510" y="1821180"/>
                    <a:pt x="1544320" y="1821180"/>
                    <a:pt x="1551940" y="1823720"/>
                  </a:cubicBezTo>
                  <a:cubicBezTo>
                    <a:pt x="1558290" y="1826260"/>
                    <a:pt x="1563370" y="1832610"/>
                    <a:pt x="1572260" y="1831340"/>
                  </a:cubicBezTo>
                  <a:cubicBezTo>
                    <a:pt x="1579880" y="1830070"/>
                    <a:pt x="1588770" y="1833880"/>
                    <a:pt x="1597660" y="1830070"/>
                  </a:cubicBezTo>
                  <a:lnTo>
                    <a:pt x="1602740" y="1830070"/>
                  </a:lnTo>
                  <a:cubicBezTo>
                    <a:pt x="1610360" y="1832610"/>
                    <a:pt x="1617980" y="1833880"/>
                    <a:pt x="1624330" y="1840230"/>
                  </a:cubicBezTo>
                  <a:cubicBezTo>
                    <a:pt x="1631950" y="1846580"/>
                    <a:pt x="1633220" y="1799590"/>
                    <a:pt x="1640840" y="1804670"/>
                  </a:cubicBezTo>
                  <a:cubicBezTo>
                    <a:pt x="1652270" y="1812290"/>
                    <a:pt x="1649730" y="1804670"/>
                    <a:pt x="1661160" y="1811020"/>
                  </a:cubicBezTo>
                  <a:cubicBezTo>
                    <a:pt x="1670050" y="1814830"/>
                    <a:pt x="1666240" y="1800860"/>
                    <a:pt x="1676400" y="1803400"/>
                  </a:cubicBezTo>
                  <a:cubicBezTo>
                    <a:pt x="1677670" y="1803400"/>
                    <a:pt x="1692910" y="1813560"/>
                    <a:pt x="1692910" y="1812290"/>
                  </a:cubicBezTo>
                  <a:cubicBezTo>
                    <a:pt x="1699260" y="1808480"/>
                    <a:pt x="1705610" y="1770380"/>
                    <a:pt x="1711960" y="1771650"/>
                  </a:cubicBezTo>
                  <a:cubicBezTo>
                    <a:pt x="1724660" y="1775460"/>
                    <a:pt x="1736090" y="1772920"/>
                    <a:pt x="1747520" y="1767840"/>
                  </a:cubicBezTo>
                  <a:cubicBezTo>
                    <a:pt x="1753870" y="1765300"/>
                    <a:pt x="1764030" y="1756410"/>
                    <a:pt x="1769110" y="1760220"/>
                  </a:cubicBezTo>
                  <a:cubicBezTo>
                    <a:pt x="1778000" y="1766570"/>
                    <a:pt x="1786890" y="1769110"/>
                    <a:pt x="1797050" y="1770380"/>
                  </a:cubicBezTo>
                  <a:cubicBezTo>
                    <a:pt x="1798320" y="1770380"/>
                    <a:pt x="1799590" y="1771650"/>
                    <a:pt x="1800860" y="1772920"/>
                  </a:cubicBezTo>
                  <a:cubicBezTo>
                    <a:pt x="1804670" y="1778000"/>
                    <a:pt x="1822450" y="1764030"/>
                    <a:pt x="1826260" y="1769110"/>
                  </a:cubicBezTo>
                  <a:cubicBezTo>
                    <a:pt x="1831340" y="1776730"/>
                    <a:pt x="1836420" y="1784350"/>
                    <a:pt x="1841500" y="1790700"/>
                  </a:cubicBezTo>
                  <a:cubicBezTo>
                    <a:pt x="1844040" y="1793240"/>
                    <a:pt x="1847850" y="1794510"/>
                    <a:pt x="1849120" y="1797050"/>
                  </a:cubicBezTo>
                  <a:cubicBezTo>
                    <a:pt x="1850390" y="1803400"/>
                    <a:pt x="1852930" y="1805940"/>
                    <a:pt x="1859280" y="1805940"/>
                  </a:cubicBezTo>
                  <a:cubicBezTo>
                    <a:pt x="1863090" y="1805940"/>
                    <a:pt x="1866900" y="1807210"/>
                    <a:pt x="1869440" y="1809750"/>
                  </a:cubicBezTo>
                  <a:cubicBezTo>
                    <a:pt x="1875790" y="1813560"/>
                    <a:pt x="1880870" y="1817370"/>
                    <a:pt x="1885950" y="1821180"/>
                  </a:cubicBezTo>
                  <a:cubicBezTo>
                    <a:pt x="1892300" y="1824990"/>
                    <a:pt x="1898650" y="1828800"/>
                    <a:pt x="1901190" y="1835150"/>
                  </a:cubicBezTo>
                  <a:cubicBezTo>
                    <a:pt x="1902460" y="1837690"/>
                    <a:pt x="1903730" y="1838960"/>
                    <a:pt x="1905000" y="1840230"/>
                  </a:cubicBezTo>
                  <a:cubicBezTo>
                    <a:pt x="1910080" y="1845310"/>
                    <a:pt x="1915160" y="1849120"/>
                    <a:pt x="1920240" y="1854200"/>
                  </a:cubicBezTo>
                  <a:cubicBezTo>
                    <a:pt x="1927860" y="1860550"/>
                    <a:pt x="1934210" y="1868170"/>
                    <a:pt x="1941830" y="1874520"/>
                  </a:cubicBezTo>
                  <a:cubicBezTo>
                    <a:pt x="1944370" y="1875790"/>
                    <a:pt x="1946910" y="1878330"/>
                    <a:pt x="1949450" y="1879600"/>
                  </a:cubicBezTo>
                  <a:cubicBezTo>
                    <a:pt x="1954530" y="1882140"/>
                    <a:pt x="1959610" y="1884680"/>
                    <a:pt x="1963420" y="1888490"/>
                  </a:cubicBezTo>
                  <a:cubicBezTo>
                    <a:pt x="1967230" y="1892300"/>
                    <a:pt x="1985010" y="1869440"/>
                    <a:pt x="1987550" y="1874520"/>
                  </a:cubicBezTo>
                  <a:cubicBezTo>
                    <a:pt x="1987550" y="1875790"/>
                    <a:pt x="1988820" y="1875790"/>
                    <a:pt x="1990090" y="1875790"/>
                  </a:cubicBezTo>
                  <a:cubicBezTo>
                    <a:pt x="1997710" y="1882140"/>
                    <a:pt x="2005330" y="1879600"/>
                    <a:pt x="2012950" y="1877060"/>
                  </a:cubicBezTo>
                  <a:cubicBezTo>
                    <a:pt x="2015490" y="1875790"/>
                    <a:pt x="2018030" y="1874520"/>
                    <a:pt x="2019300" y="1875790"/>
                  </a:cubicBezTo>
                  <a:cubicBezTo>
                    <a:pt x="2028190" y="1879600"/>
                    <a:pt x="2034540" y="1888490"/>
                    <a:pt x="2045970" y="1889760"/>
                  </a:cubicBezTo>
                  <a:cubicBezTo>
                    <a:pt x="2045970" y="1889760"/>
                    <a:pt x="2047240" y="1889760"/>
                    <a:pt x="2047240" y="1891030"/>
                  </a:cubicBezTo>
                  <a:cubicBezTo>
                    <a:pt x="2049780" y="1898650"/>
                    <a:pt x="2057400" y="1898650"/>
                    <a:pt x="2063750" y="1899920"/>
                  </a:cubicBezTo>
                  <a:cubicBezTo>
                    <a:pt x="2067560" y="1899920"/>
                    <a:pt x="2071370" y="1901190"/>
                    <a:pt x="2073910" y="1902460"/>
                  </a:cubicBezTo>
                  <a:cubicBezTo>
                    <a:pt x="2081530" y="1906270"/>
                    <a:pt x="2089150" y="1911350"/>
                    <a:pt x="2098040" y="1913890"/>
                  </a:cubicBezTo>
                  <a:cubicBezTo>
                    <a:pt x="2109470" y="1917700"/>
                    <a:pt x="2120900" y="1920240"/>
                    <a:pt x="2129790" y="1926590"/>
                  </a:cubicBezTo>
                  <a:cubicBezTo>
                    <a:pt x="2131060" y="1926590"/>
                    <a:pt x="2132330" y="1926590"/>
                    <a:pt x="2132330" y="1927860"/>
                  </a:cubicBezTo>
                  <a:cubicBezTo>
                    <a:pt x="2136140" y="1930400"/>
                    <a:pt x="2142490" y="1931670"/>
                    <a:pt x="2145030" y="1935480"/>
                  </a:cubicBezTo>
                  <a:cubicBezTo>
                    <a:pt x="2148840" y="1943100"/>
                    <a:pt x="2159000" y="1941830"/>
                    <a:pt x="2164080" y="1948180"/>
                  </a:cubicBezTo>
                  <a:lnTo>
                    <a:pt x="2165350" y="1948180"/>
                  </a:lnTo>
                  <a:cubicBezTo>
                    <a:pt x="2170430" y="1948180"/>
                    <a:pt x="2175510" y="1949450"/>
                    <a:pt x="2181860" y="1949450"/>
                  </a:cubicBezTo>
                  <a:cubicBezTo>
                    <a:pt x="2184400" y="1948180"/>
                    <a:pt x="2188210" y="1945640"/>
                    <a:pt x="2190750" y="1945640"/>
                  </a:cubicBezTo>
                  <a:cubicBezTo>
                    <a:pt x="2202180" y="1949450"/>
                    <a:pt x="2213610" y="1949450"/>
                    <a:pt x="2221230" y="1939290"/>
                  </a:cubicBezTo>
                  <a:cubicBezTo>
                    <a:pt x="2222500" y="1938020"/>
                    <a:pt x="2225040" y="1938020"/>
                    <a:pt x="2227580" y="1938020"/>
                  </a:cubicBezTo>
                  <a:lnTo>
                    <a:pt x="2237740" y="1938020"/>
                  </a:lnTo>
                  <a:cubicBezTo>
                    <a:pt x="2249170" y="1935480"/>
                    <a:pt x="2259330" y="1932940"/>
                    <a:pt x="2270760" y="1931670"/>
                  </a:cubicBezTo>
                  <a:cubicBezTo>
                    <a:pt x="2275840" y="1930400"/>
                    <a:pt x="2282190" y="1932940"/>
                    <a:pt x="2287270" y="1934210"/>
                  </a:cubicBezTo>
                  <a:cubicBezTo>
                    <a:pt x="2292350" y="1935480"/>
                    <a:pt x="2297430" y="1935480"/>
                    <a:pt x="2302510" y="1935480"/>
                  </a:cubicBezTo>
                  <a:cubicBezTo>
                    <a:pt x="2308860" y="1935480"/>
                    <a:pt x="2313940" y="1932940"/>
                    <a:pt x="2320290" y="1932940"/>
                  </a:cubicBezTo>
                  <a:cubicBezTo>
                    <a:pt x="2325370" y="1931670"/>
                    <a:pt x="2331720" y="1931670"/>
                    <a:pt x="2336800" y="1930400"/>
                  </a:cubicBezTo>
                  <a:cubicBezTo>
                    <a:pt x="2348230" y="1927860"/>
                    <a:pt x="2358390" y="1925320"/>
                    <a:pt x="2369820" y="1924050"/>
                  </a:cubicBezTo>
                  <a:cubicBezTo>
                    <a:pt x="2377440" y="1880870"/>
                    <a:pt x="2376170" y="1830070"/>
                    <a:pt x="2376170" y="1778000"/>
                  </a:cubicBezTo>
                  <a:close/>
                </a:path>
              </a:pathLst>
            </a:custGeom>
            <a:solidFill>
              <a:srgbClr val="3D393B"/>
            </a:solidFill>
          </p:spPr>
        </p:sp>
      </p:grpSp>
      <p:grpSp>
        <p:nvGrpSpPr>
          <p:cNvPr id="12" name="Group 12"/>
          <p:cNvGrpSpPr>
            <a:grpSpLocks noChangeAspect="1"/>
          </p:cNvGrpSpPr>
          <p:nvPr/>
        </p:nvGrpSpPr>
        <p:grpSpPr>
          <a:xfrm>
            <a:off x="7205275" y="8979497"/>
            <a:ext cx="11479985" cy="9724223"/>
            <a:chOff x="0" y="0"/>
            <a:chExt cx="2374900" cy="2011680"/>
          </a:xfrm>
        </p:grpSpPr>
        <p:sp>
          <p:nvSpPr>
            <p:cNvPr id="13" name="Freeform 13"/>
            <p:cNvSpPr/>
            <p:nvPr/>
          </p:nvSpPr>
          <p:spPr>
            <a:xfrm>
              <a:off x="-2540" y="-2540"/>
              <a:ext cx="2377441" cy="2009140"/>
            </a:xfrm>
            <a:custGeom>
              <a:avLst/>
              <a:gdLst/>
              <a:ahLst/>
              <a:cxnLst/>
              <a:rect l="l" t="t" r="r" b="b"/>
              <a:pathLst>
                <a:path w="2377441" h="2009140">
                  <a:moveTo>
                    <a:pt x="2376170" y="1778000"/>
                  </a:moveTo>
                  <a:cubicBezTo>
                    <a:pt x="2374900" y="1276350"/>
                    <a:pt x="2359660" y="598170"/>
                    <a:pt x="2359660" y="97790"/>
                  </a:cubicBezTo>
                  <a:cubicBezTo>
                    <a:pt x="2359660" y="90170"/>
                    <a:pt x="2360930" y="82550"/>
                    <a:pt x="2360930" y="76200"/>
                  </a:cubicBezTo>
                  <a:cubicBezTo>
                    <a:pt x="2359660" y="74930"/>
                    <a:pt x="2358390" y="74930"/>
                    <a:pt x="2357120" y="73660"/>
                  </a:cubicBezTo>
                  <a:cubicBezTo>
                    <a:pt x="2357120" y="73660"/>
                    <a:pt x="2355850" y="74930"/>
                    <a:pt x="2355850" y="76200"/>
                  </a:cubicBezTo>
                  <a:cubicBezTo>
                    <a:pt x="2353310" y="82550"/>
                    <a:pt x="2348230" y="82550"/>
                    <a:pt x="2343150" y="82550"/>
                  </a:cubicBezTo>
                  <a:cubicBezTo>
                    <a:pt x="2336800" y="81280"/>
                    <a:pt x="2330450" y="74930"/>
                    <a:pt x="2322830" y="77470"/>
                  </a:cubicBezTo>
                  <a:cubicBezTo>
                    <a:pt x="2320290" y="78740"/>
                    <a:pt x="2315210" y="76200"/>
                    <a:pt x="2313940" y="73660"/>
                  </a:cubicBezTo>
                  <a:cubicBezTo>
                    <a:pt x="2310130" y="68580"/>
                    <a:pt x="2305050" y="68580"/>
                    <a:pt x="2299970" y="71120"/>
                  </a:cubicBezTo>
                  <a:cubicBezTo>
                    <a:pt x="2297430" y="72390"/>
                    <a:pt x="2294890" y="71120"/>
                    <a:pt x="2292350" y="71120"/>
                  </a:cubicBezTo>
                  <a:cubicBezTo>
                    <a:pt x="2288540" y="71120"/>
                    <a:pt x="2283460" y="69850"/>
                    <a:pt x="2279650" y="68580"/>
                  </a:cubicBezTo>
                  <a:cubicBezTo>
                    <a:pt x="2278380" y="68580"/>
                    <a:pt x="2275840" y="67310"/>
                    <a:pt x="2274570" y="67310"/>
                  </a:cubicBezTo>
                  <a:cubicBezTo>
                    <a:pt x="2270760" y="66040"/>
                    <a:pt x="2266950" y="62230"/>
                    <a:pt x="2263140" y="67310"/>
                  </a:cubicBezTo>
                  <a:cubicBezTo>
                    <a:pt x="2263140" y="67310"/>
                    <a:pt x="2260600" y="67310"/>
                    <a:pt x="2259330" y="66040"/>
                  </a:cubicBezTo>
                  <a:cubicBezTo>
                    <a:pt x="2258060" y="63500"/>
                    <a:pt x="2256790" y="59690"/>
                    <a:pt x="2255520" y="57150"/>
                  </a:cubicBezTo>
                  <a:cubicBezTo>
                    <a:pt x="2252980" y="53340"/>
                    <a:pt x="2252980" y="46990"/>
                    <a:pt x="2249170" y="44450"/>
                  </a:cubicBezTo>
                  <a:cubicBezTo>
                    <a:pt x="2246630" y="43180"/>
                    <a:pt x="2245360" y="41910"/>
                    <a:pt x="2244090" y="39370"/>
                  </a:cubicBezTo>
                  <a:cubicBezTo>
                    <a:pt x="2244090" y="38100"/>
                    <a:pt x="2241550" y="36830"/>
                    <a:pt x="2241550" y="35560"/>
                  </a:cubicBezTo>
                  <a:lnTo>
                    <a:pt x="2237740" y="31750"/>
                  </a:lnTo>
                  <a:cubicBezTo>
                    <a:pt x="2236470" y="29210"/>
                    <a:pt x="2235200" y="25400"/>
                    <a:pt x="2232660" y="24130"/>
                  </a:cubicBezTo>
                  <a:cubicBezTo>
                    <a:pt x="2227580" y="20320"/>
                    <a:pt x="2226310" y="15240"/>
                    <a:pt x="2228850" y="8890"/>
                  </a:cubicBezTo>
                  <a:cubicBezTo>
                    <a:pt x="2225040" y="7620"/>
                    <a:pt x="2222500" y="5080"/>
                    <a:pt x="2218690" y="5080"/>
                  </a:cubicBezTo>
                  <a:cubicBezTo>
                    <a:pt x="2203450" y="6350"/>
                    <a:pt x="2186940" y="8890"/>
                    <a:pt x="2171700" y="10160"/>
                  </a:cubicBezTo>
                  <a:cubicBezTo>
                    <a:pt x="2169160" y="10160"/>
                    <a:pt x="2165350" y="11430"/>
                    <a:pt x="2164080" y="12700"/>
                  </a:cubicBezTo>
                  <a:cubicBezTo>
                    <a:pt x="2153920" y="19050"/>
                    <a:pt x="2143760" y="13970"/>
                    <a:pt x="2133600" y="12700"/>
                  </a:cubicBezTo>
                  <a:cubicBezTo>
                    <a:pt x="2125980" y="12700"/>
                    <a:pt x="2118360" y="8890"/>
                    <a:pt x="2110740" y="7620"/>
                  </a:cubicBezTo>
                  <a:cubicBezTo>
                    <a:pt x="2101850" y="6350"/>
                    <a:pt x="2094230" y="7620"/>
                    <a:pt x="2085340" y="6350"/>
                  </a:cubicBezTo>
                  <a:cubicBezTo>
                    <a:pt x="2084070" y="6350"/>
                    <a:pt x="2082800" y="5080"/>
                    <a:pt x="2081530" y="3810"/>
                  </a:cubicBezTo>
                  <a:cubicBezTo>
                    <a:pt x="2078990" y="0"/>
                    <a:pt x="2073910" y="1270"/>
                    <a:pt x="2071370" y="2540"/>
                  </a:cubicBezTo>
                  <a:cubicBezTo>
                    <a:pt x="2067560" y="5080"/>
                    <a:pt x="2066290" y="8890"/>
                    <a:pt x="2063750" y="12700"/>
                  </a:cubicBezTo>
                  <a:cubicBezTo>
                    <a:pt x="2057400" y="13970"/>
                    <a:pt x="2048510" y="15240"/>
                    <a:pt x="2042160" y="19050"/>
                  </a:cubicBezTo>
                  <a:cubicBezTo>
                    <a:pt x="2037080" y="21590"/>
                    <a:pt x="2034540" y="22860"/>
                    <a:pt x="2030730" y="20320"/>
                  </a:cubicBezTo>
                  <a:lnTo>
                    <a:pt x="2029460" y="21590"/>
                  </a:lnTo>
                  <a:cubicBezTo>
                    <a:pt x="2032000" y="24130"/>
                    <a:pt x="2033270" y="27940"/>
                    <a:pt x="2035810" y="30480"/>
                  </a:cubicBezTo>
                  <a:cubicBezTo>
                    <a:pt x="2032000" y="31750"/>
                    <a:pt x="2026920" y="34290"/>
                    <a:pt x="2024380" y="33020"/>
                  </a:cubicBezTo>
                  <a:cubicBezTo>
                    <a:pt x="2018030" y="31750"/>
                    <a:pt x="2015490" y="34290"/>
                    <a:pt x="2010410" y="36830"/>
                  </a:cubicBezTo>
                  <a:cubicBezTo>
                    <a:pt x="2005330" y="40640"/>
                    <a:pt x="1998980" y="43180"/>
                    <a:pt x="1993900" y="45720"/>
                  </a:cubicBezTo>
                  <a:cubicBezTo>
                    <a:pt x="1992630" y="45720"/>
                    <a:pt x="1991360" y="45720"/>
                    <a:pt x="1990090" y="44450"/>
                  </a:cubicBezTo>
                  <a:cubicBezTo>
                    <a:pt x="1988820" y="44450"/>
                    <a:pt x="1987550" y="43180"/>
                    <a:pt x="1987550" y="43180"/>
                  </a:cubicBezTo>
                  <a:cubicBezTo>
                    <a:pt x="1981200" y="45720"/>
                    <a:pt x="1974850" y="48260"/>
                    <a:pt x="1968500" y="45720"/>
                  </a:cubicBezTo>
                  <a:cubicBezTo>
                    <a:pt x="1967230" y="45720"/>
                    <a:pt x="1967230" y="46990"/>
                    <a:pt x="1965960" y="46990"/>
                  </a:cubicBezTo>
                  <a:cubicBezTo>
                    <a:pt x="1958340" y="49530"/>
                    <a:pt x="1953260" y="58420"/>
                    <a:pt x="1943100" y="58420"/>
                  </a:cubicBezTo>
                  <a:cubicBezTo>
                    <a:pt x="1935480" y="58420"/>
                    <a:pt x="1927860" y="64770"/>
                    <a:pt x="1920240" y="64770"/>
                  </a:cubicBezTo>
                  <a:cubicBezTo>
                    <a:pt x="1911350" y="66040"/>
                    <a:pt x="1903730" y="68580"/>
                    <a:pt x="1896110" y="72390"/>
                  </a:cubicBezTo>
                  <a:cubicBezTo>
                    <a:pt x="1893570" y="73660"/>
                    <a:pt x="1891030" y="73660"/>
                    <a:pt x="1889760" y="73660"/>
                  </a:cubicBezTo>
                  <a:cubicBezTo>
                    <a:pt x="1883410" y="71120"/>
                    <a:pt x="1879600" y="74930"/>
                    <a:pt x="1877060" y="78740"/>
                  </a:cubicBezTo>
                  <a:cubicBezTo>
                    <a:pt x="1870710" y="87630"/>
                    <a:pt x="1860550" y="90170"/>
                    <a:pt x="1851660" y="92710"/>
                  </a:cubicBezTo>
                  <a:cubicBezTo>
                    <a:pt x="1840230" y="95250"/>
                    <a:pt x="1828800" y="96520"/>
                    <a:pt x="1817370" y="97790"/>
                  </a:cubicBezTo>
                  <a:cubicBezTo>
                    <a:pt x="1816100" y="97790"/>
                    <a:pt x="1814830" y="101600"/>
                    <a:pt x="1812290" y="102870"/>
                  </a:cubicBezTo>
                  <a:cubicBezTo>
                    <a:pt x="1811020" y="102870"/>
                    <a:pt x="1809750" y="101600"/>
                    <a:pt x="1809750" y="101600"/>
                  </a:cubicBezTo>
                  <a:cubicBezTo>
                    <a:pt x="1803400" y="109220"/>
                    <a:pt x="1799590" y="120650"/>
                    <a:pt x="1786890" y="119380"/>
                  </a:cubicBezTo>
                  <a:lnTo>
                    <a:pt x="1785620" y="119380"/>
                  </a:lnTo>
                  <a:cubicBezTo>
                    <a:pt x="1775460" y="125730"/>
                    <a:pt x="1765300" y="123190"/>
                    <a:pt x="1756410" y="120650"/>
                  </a:cubicBezTo>
                  <a:cubicBezTo>
                    <a:pt x="1753870" y="120650"/>
                    <a:pt x="1750060" y="118110"/>
                    <a:pt x="1748790" y="115570"/>
                  </a:cubicBezTo>
                  <a:cubicBezTo>
                    <a:pt x="1744980" y="107950"/>
                    <a:pt x="1734820" y="105410"/>
                    <a:pt x="1727200" y="107950"/>
                  </a:cubicBezTo>
                  <a:cubicBezTo>
                    <a:pt x="1720850" y="110490"/>
                    <a:pt x="1714500" y="111760"/>
                    <a:pt x="1708150" y="114300"/>
                  </a:cubicBezTo>
                  <a:cubicBezTo>
                    <a:pt x="1697990" y="116840"/>
                    <a:pt x="1689100" y="118110"/>
                    <a:pt x="1678940" y="113030"/>
                  </a:cubicBezTo>
                  <a:cubicBezTo>
                    <a:pt x="1668780" y="107950"/>
                    <a:pt x="1661160" y="111760"/>
                    <a:pt x="1656080" y="123190"/>
                  </a:cubicBezTo>
                  <a:cubicBezTo>
                    <a:pt x="1652270" y="130810"/>
                    <a:pt x="1642109" y="132080"/>
                    <a:pt x="1635759" y="125730"/>
                  </a:cubicBezTo>
                  <a:cubicBezTo>
                    <a:pt x="1631949" y="121920"/>
                    <a:pt x="1629409" y="123190"/>
                    <a:pt x="1625599" y="125730"/>
                  </a:cubicBezTo>
                  <a:lnTo>
                    <a:pt x="1617979" y="133350"/>
                  </a:lnTo>
                  <a:cubicBezTo>
                    <a:pt x="1616709" y="134620"/>
                    <a:pt x="1614169" y="134620"/>
                    <a:pt x="1612899" y="134620"/>
                  </a:cubicBezTo>
                  <a:lnTo>
                    <a:pt x="1605279" y="134620"/>
                  </a:lnTo>
                  <a:cubicBezTo>
                    <a:pt x="1600199" y="134620"/>
                    <a:pt x="1595119" y="133350"/>
                    <a:pt x="1590040" y="132080"/>
                  </a:cubicBezTo>
                  <a:cubicBezTo>
                    <a:pt x="1583690" y="130810"/>
                    <a:pt x="1578609" y="127000"/>
                    <a:pt x="1572259" y="125730"/>
                  </a:cubicBezTo>
                  <a:cubicBezTo>
                    <a:pt x="1562099" y="124460"/>
                    <a:pt x="1559559" y="115570"/>
                    <a:pt x="1555749" y="109220"/>
                  </a:cubicBezTo>
                  <a:cubicBezTo>
                    <a:pt x="1553209" y="105410"/>
                    <a:pt x="1548129" y="100330"/>
                    <a:pt x="1543049" y="101600"/>
                  </a:cubicBezTo>
                  <a:cubicBezTo>
                    <a:pt x="1537969" y="104140"/>
                    <a:pt x="1532889" y="101600"/>
                    <a:pt x="1529079" y="100330"/>
                  </a:cubicBezTo>
                  <a:cubicBezTo>
                    <a:pt x="1527809" y="100330"/>
                    <a:pt x="1525269" y="99060"/>
                    <a:pt x="1523999" y="99060"/>
                  </a:cubicBezTo>
                  <a:cubicBezTo>
                    <a:pt x="1515109" y="96520"/>
                    <a:pt x="1508759" y="101600"/>
                    <a:pt x="1502409" y="107950"/>
                  </a:cubicBezTo>
                  <a:lnTo>
                    <a:pt x="1497329" y="113030"/>
                  </a:lnTo>
                  <a:cubicBezTo>
                    <a:pt x="1496059" y="114300"/>
                    <a:pt x="1496059" y="116840"/>
                    <a:pt x="1494790" y="118110"/>
                  </a:cubicBezTo>
                  <a:cubicBezTo>
                    <a:pt x="1487170" y="124460"/>
                    <a:pt x="1479550" y="121920"/>
                    <a:pt x="1470659" y="118110"/>
                  </a:cubicBezTo>
                  <a:cubicBezTo>
                    <a:pt x="1463040" y="114300"/>
                    <a:pt x="1454149" y="118110"/>
                    <a:pt x="1451609" y="125730"/>
                  </a:cubicBezTo>
                  <a:cubicBezTo>
                    <a:pt x="1450340" y="130810"/>
                    <a:pt x="1449070" y="134620"/>
                    <a:pt x="1442720" y="137160"/>
                  </a:cubicBezTo>
                  <a:cubicBezTo>
                    <a:pt x="1436370" y="140970"/>
                    <a:pt x="1428750" y="143510"/>
                    <a:pt x="1427480" y="152400"/>
                  </a:cubicBezTo>
                  <a:cubicBezTo>
                    <a:pt x="1427480" y="153670"/>
                    <a:pt x="1426210" y="154940"/>
                    <a:pt x="1424940" y="154940"/>
                  </a:cubicBezTo>
                  <a:cubicBezTo>
                    <a:pt x="1421130" y="156210"/>
                    <a:pt x="1418590" y="157480"/>
                    <a:pt x="1414780" y="158750"/>
                  </a:cubicBezTo>
                  <a:lnTo>
                    <a:pt x="1403350" y="158750"/>
                  </a:lnTo>
                  <a:cubicBezTo>
                    <a:pt x="1395730" y="157480"/>
                    <a:pt x="1388110" y="154940"/>
                    <a:pt x="1380490" y="153670"/>
                  </a:cubicBezTo>
                  <a:cubicBezTo>
                    <a:pt x="1371600" y="152400"/>
                    <a:pt x="1363979" y="157480"/>
                    <a:pt x="1355090" y="158750"/>
                  </a:cubicBezTo>
                  <a:lnTo>
                    <a:pt x="1353820" y="160020"/>
                  </a:lnTo>
                  <a:cubicBezTo>
                    <a:pt x="1351280" y="163830"/>
                    <a:pt x="1347470" y="162560"/>
                    <a:pt x="1344930" y="160020"/>
                  </a:cubicBezTo>
                  <a:cubicBezTo>
                    <a:pt x="1339850" y="154940"/>
                    <a:pt x="1330960" y="153670"/>
                    <a:pt x="1324610" y="156210"/>
                  </a:cubicBezTo>
                  <a:cubicBezTo>
                    <a:pt x="1316990" y="160020"/>
                    <a:pt x="1309370" y="162560"/>
                    <a:pt x="1301750" y="165100"/>
                  </a:cubicBezTo>
                  <a:cubicBezTo>
                    <a:pt x="1299210" y="165100"/>
                    <a:pt x="1296670" y="163830"/>
                    <a:pt x="1295400" y="163830"/>
                  </a:cubicBezTo>
                  <a:cubicBezTo>
                    <a:pt x="1292860" y="163830"/>
                    <a:pt x="1289050" y="162560"/>
                    <a:pt x="1287780" y="163830"/>
                  </a:cubicBezTo>
                  <a:cubicBezTo>
                    <a:pt x="1277620" y="171450"/>
                    <a:pt x="1267460" y="168910"/>
                    <a:pt x="1258570" y="163830"/>
                  </a:cubicBezTo>
                  <a:cubicBezTo>
                    <a:pt x="1253490" y="161290"/>
                    <a:pt x="1245870" y="158750"/>
                    <a:pt x="1243330" y="151130"/>
                  </a:cubicBezTo>
                  <a:cubicBezTo>
                    <a:pt x="1242060" y="146050"/>
                    <a:pt x="1236980" y="140970"/>
                    <a:pt x="1233170" y="137160"/>
                  </a:cubicBezTo>
                  <a:cubicBezTo>
                    <a:pt x="1226820" y="130810"/>
                    <a:pt x="1220470" y="121920"/>
                    <a:pt x="1209040" y="121920"/>
                  </a:cubicBezTo>
                  <a:cubicBezTo>
                    <a:pt x="1206500" y="121920"/>
                    <a:pt x="1203959" y="116840"/>
                    <a:pt x="1202690" y="118110"/>
                  </a:cubicBezTo>
                  <a:cubicBezTo>
                    <a:pt x="1197609" y="119380"/>
                    <a:pt x="1197609" y="116840"/>
                    <a:pt x="1195070" y="114300"/>
                  </a:cubicBezTo>
                  <a:cubicBezTo>
                    <a:pt x="1192530" y="111760"/>
                    <a:pt x="1188720" y="109220"/>
                    <a:pt x="1186180" y="105410"/>
                  </a:cubicBezTo>
                  <a:cubicBezTo>
                    <a:pt x="1182370" y="100330"/>
                    <a:pt x="1178560" y="93980"/>
                    <a:pt x="1174750" y="88900"/>
                  </a:cubicBezTo>
                  <a:cubicBezTo>
                    <a:pt x="1170940" y="83820"/>
                    <a:pt x="1168400" y="77470"/>
                    <a:pt x="1164590" y="72390"/>
                  </a:cubicBezTo>
                  <a:cubicBezTo>
                    <a:pt x="1163320" y="71120"/>
                    <a:pt x="1159509" y="69850"/>
                    <a:pt x="1158240" y="71120"/>
                  </a:cubicBezTo>
                  <a:lnTo>
                    <a:pt x="1143000" y="78740"/>
                  </a:lnTo>
                  <a:cubicBezTo>
                    <a:pt x="1140460" y="80010"/>
                    <a:pt x="1139190" y="82550"/>
                    <a:pt x="1137920" y="85090"/>
                  </a:cubicBezTo>
                  <a:lnTo>
                    <a:pt x="1136650" y="83820"/>
                  </a:lnTo>
                  <a:cubicBezTo>
                    <a:pt x="1137920" y="80010"/>
                    <a:pt x="1139190" y="76200"/>
                    <a:pt x="1140460" y="74930"/>
                  </a:cubicBezTo>
                  <a:lnTo>
                    <a:pt x="1125220" y="71120"/>
                  </a:lnTo>
                  <a:cubicBezTo>
                    <a:pt x="1121410" y="69850"/>
                    <a:pt x="1115060" y="69850"/>
                    <a:pt x="1112520" y="69850"/>
                  </a:cubicBezTo>
                  <a:lnTo>
                    <a:pt x="1092200" y="69850"/>
                  </a:lnTo>
                  <a:cubicBezTo>
                    <a:pt x="1084580" y="69850"/>
                    <a:pt x="1078230" y="68580"/>
                    <a:pt x="1070610" y="69850"/>
                  </a:cubicBezTo>
                  <a:cubicBezTo>
                    <a:pt x="1065530" y="71120"/>
                    <a:pt x="1061720" y="68580"/>
                    <a:pt x="1057910" y="66040"/>
                  </a:cubicBezTo>
                  <a:cubicBezTo>
                    <a:pt x="1047750" y="58420"/>
                    <a:pt x="1037590" y="49530"/>
                    <a:pt x="1023620" y="53340"/>
                  </a:cubicBezTo>
                  <a:cubicBezTo>
                    <a:pt x="1022350" y="53340"/>
                    <a:pt x="1019810" y="52070"/>
                    <a:pt x="1018540" y="50800"/>
                  </a:cubicBezTo>
                  <a:cubicBezTo>
                    <a:pt x="1014730" y="49530"/>
                    <a:pt x="1012190" y="46990"/>
                    <a:pt x="1007110" y="44450"/>
                  </a:cubicBezTo>
                  <a:cubicBezTo>
                    <a:pt x="1007110" y="48260"/>
                    <a:pt x="1007110" y="49530"/>
                    <a:pt x="1008380" y="52070"/>
                  </a:cubicBezTo>
                  <a:cubicBezTo>
                    <a:pt x="1005840" y="54610"/>
                    <a:pt x="1004570" y="53340"/>
                    <a:pt x="1003300" y="52070"/>
                  </a:cubicBezTo>
                  <a:cubicBezTo>
                    <a:pt x="1002030" y="53340"/>
                    <a:pt x="1000760" y="55880"/>
                    <a:pt x="999490" y="55880"/>
                  </a:cubicBezTo>
                  <a:cubicBezTo>
                    <a:pt x="993140" y="58420"/>
                    <a:pt x="986790" y="59690"/>
                    <a:pt x="980440" y="62230"/>
                  </a:cubicBezTo>
                  <a:cubicBezTo>
                    <a:pt x="977900" y="63500"/>
                    <a:pt x="975360" y="64770"/>
                    <a:pt x="974090" y="66040"/>
                  </a:cubicBezTo>
                  <a:cubicBezTo>
                    <a:pt x="969010" y="69850"/>
                    <a:pt x="965200" y="76200"/>
                    <a:pt x="956310" y="74930"/>
                  </a:cubicBezTo>
                  <a:cubicBezTo>
                    <a:pt x="955040" y="74930"/>
                    <a:pt x="952500" y="77470"/>
                    <a:pt x="949960" y="77470"/>
                  </a:cubicBezTo>
                  <a:cubicBezTo>
                    <a:pt x="947420" y="78740"/>
                    <a:pt x="943610" y="78740"/>
                    <a:pt x="941070" y="80010"/>
                  </a:cubicBezTo>
                  <a:lnTo>
                    <a:pt x="938530" y="80010"/>
                  </a:lnTo>
                  <a:cubicBezTo>
                    <a:pt x="930910" y="82550"/>
                    <a:pt x="924560" y="85090"/>
                    <a:pt x="916940" y="86360"/>
                  </a:cubicBezTo>
                  <a:lnTo>
                    <a:pt x="911860" y="86360"/>
                  </a:lnTo>
                  <a:cubicBezTo>
                    <a:pt x="905510" y="86360"/>
                    <a:pt x="900430" y="85090"/>
                    <a:pt x="894080" y="85090"/>
                  </a:cubicBezTo>
                  <a:cubicBezTo>
                    <a:pt x="887730" y="85090"/>
                    <a:pt x="881380" y="87630"/>
                    <a:pt x="875030" y="87630"/>
                  </a:cubicBezTo>
                  <a:cubicBezTo>
                    <a:pt x="867410" y="87630"/>
                    <a:pt x="858520" y="87630"/>
                    <a:pt x="852170" y="82550"/>
                  </a:cubicBezTo>
                  <a:cubicBezTo>
                    <a:pt x="850900" y="81280"/>
                    <a:pt x="847090" y="81280"/>
                    <a:pt x="844550" y="82550"/>
                  </a:cubicBezTo>
                  <a:cubicBezTo>
                    <a:pt x="835660" y="83820"/>
                    <a:pt x="826770" y="85090"/>
                    <a:pt x="819150" y="87630"/>
                  </a:cubicBezTo>
                  <a:cubicBezTo>
                    <a:pt x="811530" y="90170"/>
                    <a:pt x="807720" y="87630"/>
                    <a:pt x="805180" y="81280"/>
                  </a:cubicBezTo>
                  <a:cubicBezTo>
                    <a:pt x="803910" y="78740"/>
                    <a:pt x="801370" y="76200"/>
                    <a:pt x="798830" y="73660"/>
                  </a:cubicBezTo>
                  <a:cubicBezTo>
                    <a:pt x="795020" y="71120"/>
                    <a:pt x="791210" y="67310"/>
                    <a:pt x="787400" y="67310"/>
                  </a:cubicBezTo>
                  <a:cubicBezTo>
                    <a:pt x="778510" y="67310"/>
                    <a:pt x="773430" y="62230"/>
                    <a:pt x="767080" y="58420"/>
                  </a:cubicBezTo>
                  <a:cubicBezTo>
                    <a:pt x="756920" y="52070"/>
                    <a:pt x="748030" y="44450"/>
                    <a:pt x="735330" y="45720"/>
                  </a:cubicBezTo>
                  <a:lnTo>
                    <a:pt x="735330" y="39370"/>
                  </a:lnTo>
                  <a:cubicBezTo>
                    <a:pt x="737870" y="39370"/>
                    <a:pt x="740410" y="39370"/>
                    <a:pt x="742950" y="38100"/>
                  </a:cubicBezTo>
                  <a:cubicBezTo>
                    <a:pt x="739140" y="35560"/>
                    <a:pt x="739140" y="31750"/>
                    <a:pt x="736600" y="29210"/>
                  </a:cubicBezTo>
                  <a:cubicBezTo>
                    <a:pt x="731520" y="25400"/>
                    <a:pt x="726440" y="24130"/>
                    <a:pt x="721360" y="21590"/>
                  </a:cubicBezTo>
                  <a:cubicBezTo>
                    <a:pt x="717550" y="20320"/>
                    <a:pt x="712470" y="20320"/>
                    <a:pt x="715010" y="26670"/>
                  </a:cubicBezTo>
                  <a:cubicBezTo>
                    <a:pt x="708660" y="27940"/>
                    <a:pt x="703580" y="27940"/>
                    <a:pt x="701040" y="30480"/>
                  </a:cubicBezTo>
                  <a:cubicBezTo>
                    <a:pt x="695960" y="34290"/>
                    <a:pt x="690880" y="31750"/>
                    <a:pt x="687070" y="29210"/>
                  </a:cubicBezTo>
                  <a:cubicBezTo>
                    <a:pt x="684530" y="27940"/>
                    <a:pt x="681990" y="26670"/>
                    <a:pt x="679450" y="27940"/>
                  </a:cubicBezTo>
                  <a:cubicBezTo>
                    <a:pt x="664210" y="35560"/>
                    <a:pt x="648970" y="31750"/>
                    <a:pt x="633730" y="31750"/>
                  </a:cubicBezTo>
                  <a:cubicBezTo>
                    <a:pt x="631190" y="31750"/>
                    <a:pt x="628650" y="30480"/>
                    <a:pt x="624840" y="30480"/>
                  </a:cubicBezTo>
                  <a:cubicBezTo>
                    <a:pt x="619760" y="29210"/>
                    <a:pt x="615950" y="26670"/>
                    <a:pt x="610870" y="25400"/>
                  </a:cubicBezTo>
                  <a:cubicBezTo>
                    <a:pt x="605790" y="24130"/>
                    <a:pt x="599440" y="22860"/>
                    <a:pt x="594360" y="21590"/>
                  </a:cubicBezTo>
                  <a:lnTo>
                    <a:pt x="590550" y="21590"/>
                  </a:lnTo>
                  <a:cubicBezTo>
                    <a:pt x="581660" y="21590"/>
                    <a:pt x="572770" y="22860"/>
                    <a:pt x="565150" y="22860"/>
                  </a:cubicBezTo>
                  <a:cubicBezTo>
                    <a:pt x="558800" y="22860"/>
                    <a:pt x="552450" y="20320"/>
                    <a:pt x="544830" y="19050"/>
                  </a:cubicBezTo>
                  <a:cubicBezTo>
                    <a:pt x="543560" y="8890"/>
                    <a:pt x="533400" y="11430"/>
                    <a:pt x="527050" y="6350"/>
                  </a:cubicBezTo>
                  <a:cubicBezTo>
                    <a:pt x="525780" y="5080"/>
                    <a:pt x="523240" y="6350"/>
                    <a:pt x="521970" y="6350"/>
                  </a:cubicBezTo>
                  <a:cubicBezTo>
                    <a:pt x="514350" y="5080"/>
                    <a:pt x="509270" y="8890"/>
                    <a:pt x="506730" y="15240"/>
                  </a:cubicBezTo>
                  <a:cubicBezTo>
                    <a:pt x="502920" y="21590"/>
                    <a:pt x="492760" y="24130"/>
                    <a:pt x="496570" y="34290"/>
                  </a:cubicBezTo>
                  <a:cubicBezTo>
                    <a:pt x="497840" y="35560"/>
                    <a:pt x="500380" y="36830"/>
                    <a:pt x="501650" y="39370"/>
                  </a:cubicBezTo>
                  <a:cubicBezTo>
                    <a:pt x="501650" y="43180"/>
                    <a:pt x="500380" y="45720"/>
                    <a:pt x="496570" y="44450"/>
                  </a:cubicBezTo>
                  <a:cubicBezTo>
                    <a:pt x="495300" y="44450"/>
                    <a:pt x="494030" y="46990"/>
                    <a:pt x="492760" y="48260"/>
                  </a:cubicBezTo>
                  <a:cubicBezTo>
                    <a:pt x="491490" y="49530"/>
                    <a:pt x="491490" y="52070"/>
                    <a:pt x="490220" y="52070"/>
                  </a:cubicBezTo>
                  <a:cubicBezTo>
                    <a:pt x="482600" y="54610"/>
                    <a:pt x="477520" y="60960"/>
                    <a:pt x="468630" y="59690"/>
                  </a:cubicBezTo>
                  <a:lnTo>
                    <a:pt x="466090" y="59690"/>
                  </a:lnTo>
                  <a:cubicBezTo>
                    <a:pt x="458470" y="66040"/>
                    <a:pt x="450850" y="64770"/>
                    <a:pt x="441960" y="63500"/>
                  </a:cubicBezTo>
                  <a:cubicBezTo>
                    <a:pt x="438150" y="62230"/>
                    <a:pt x="433070" y="63500"/>
                    <a:pt x="427990" y="63500"/>
                  </a:cubicBezTo>
                  <a:cubicBezTo>
                    <a:pt x="424180" y="63500"/>
                    <a:pt x="420370" y="63500"/>
                    <a:pt x="416560" y="60960"/>
                  </a:cubicBezTo>
                  <a:cubicBezTo>
                    <a:pt x="411480" y="58420"/>
                    <a:pt x="406400" y="54610"/>
                    <a:pt x="401320" y="52070"/>
                  </a:cubicBezTo>
                  <a:cubicBezTo>
                    <a:pt x="396240" y="49530"/>
                    <a:pt x="389890" y="49530"/>
                    <a:pt x="389890" y="40640"/>
                  </a:cubicBezTo>
                  <a:cubicBezTo>
                    <a:pt x="389890" y="39370"/>
                    <a:pt x="387350" y="38100"/>
                    <a:pt x="387350" y="36830"/>
                  </a:cubicBezTo>
                  <a:cubicBezTo>
                    <a:pt x="378460" y="44450"/>
                    <a:pt x="370840" y="50800"/>
                    <a:pt x="363220" y="57150"/>
                  </a:cubicBezTo>
                  <a:cubicBezTo>
                    <a:pt x="359410" y="60960"/>
                    <a:pt x="354330" y="66040"/>
                    <a:pt x="356870" y="72390"/>
                  </a:cubicBezTo>
                  <a:cubicBezTo>
                    <a:pt x="356870" y="73660"/>
                    <a:pt x="355600" y="74930"/>
                    <a:pt x="355600" y="76200"/>
                  </a:cubicBezTo>
                  <a:cubicBezTo>
                    <a:pt x="354330" y="78740"/>
                    <a:pt x="353060" y="81280"/>
                    <a:pt x="350520" y="82550"/>
                  </a:cubicBezTo>
                  <a:cubicBezTo>
                    <a:pt x="347980" y="86360"/>
                    <a:pt x="345440" y="90170"/>
                    <a:pt x="342900" y="95250"/>
                  </a:cubicBezTo>
                  <a:lnTo>
                    <a:pt x="335280" y="102870"/>
                  </a:lnTo>
                  <a:cubicBezTo>
                    <a:pt x="332740" y="106680"/>
                    <a:pt x="330200" y="110490"/>
                    <a:pt x="326390" y="113030"/>
                  </a:cubicBezTo>
                  <a:cubicBezTo>
                    <a:pt x="317500" y="120650"/>
                    <a:pt x="308610" y="128270"/>
                    <a:pt x="298450" y="135890"/>
                  </a:cubicBezTo>
                  <a:cubicBezTo>
                    <a:pt x="293370" y="140970"/>
                    <a:pt x="287020" y="144780"/>
                    <a:pt x="281940" y="149860"/>
                  </a:cubicBezTo>
                  <a:cubicBezTo>
                    <a:pt x="273050" y="157480"/>
                    <a:pt x="262890" y="163830"/>
                    <a:pt x="257810" y="175260"/>
                  </a:cubicBezTo>
                  <a:cubicBezTo>
                    <a:pt x="257810" y="176530"/>
                    <a:pt x="255270" y="177800"/>
                    <a:pt x="254000" y="179070"/>
                  </a:cubicBezTo>
                  <a:cubicBezTo>
                    <a:pt x="247650" y="184150"/>
                    <a:pt x="237490" y="184150"/>
                    <a:pt x="237490" y="194310"/>
                  </a:cubicBezTo>
                  <a:cubicBezTo>
                    <a:pt x="227330" y="194310"/>
                    <a:pt x="222250" y="201930"/>
                    <a:pt x="217170" y="208280"/>
                  </a:cubicBezTo>
                  <a:cubicBezTo>
                    <a:pt x="213360" y="213360"/>
                    <a:pt x="209550" y="219710"/>
                    <a:pt x="204470" y="223520"/>
                  </a:cubicBezTo>
                  <a:cubicBezTo>
                    <a:pt x="199390" y="226060"/>
                    <a:pt x="193040" y="224790"/>
                    <a:pt x="186690" y="224790"/>
                  </a:cubicBezTo>
                  <a:cubicBezTo>
                    <a:pt x="184150" y="224790"/>
                    <a:pt x="181610" y="224790"/>
                    <a:pt x="181610" y="226060"/>
                  </a:cubicBezTo>
                  <a:cubicBezTo>
                    <a:pt x="176530" y="231140"/>
                    <a:pt x="170180" y="234950"/>
                    <a:pt x="166370" y="241300"/>
                  </a:cubicBezTo>
                  <a:cubicBezTo>
                    <a:pt x="162560" y="247650"/>
                    <a:pt x="158750" y="251460"/>
                    <a:pt x="152400" y="252730"/>
                  </a:cubicBezTo>
                  <a:cubicBezTo>
                    <a:pt x="146050" y="254000"/>
                    <a:pt x="139700" y="260350"/>
                    <a:pt x="130810" y="256540"/>
                  </a:cubicBezTo>
                  <a:cubicBezTo>
                    <a:pt x="123190" y="254000"/>
                    <a:pt x="114300" y="256540"/>
                    <a:pt x="109220" y="251460"/>
                  </a:cubicBezTo>
                  <a:cubicBezTo>
                    <a:pt x="99060" y="252730"/>
                    <a:pt x="91440" y="255270"/>
                    <a:pt x="82550" y="256540"/>
                  </a:cubicBezTo>
                  <a:cubicBezTo>
                    <a:pt x="72390" y="259080"/>
                    <a:pt x="60960" y="257810"/>
                    <a:pt x="52070" y="265430"/>
                  </a:cubicBezTo>
                  <a:cubicBezTo>
                    <a:pt x="44450" y="271780"/>
                    <a:pt x="38100" y="278130"/>
                    <a:pt x="26670" y="276860"/>
                  </a:cubicBezTo>
                  <a:cubicBezTo>
                    <a:pt x="27940" y="284480"/>
                    <a:pt x="29210" y="290830"/>
                    <a:pt x="30480" y="298450"/>
                  </a:cubicBezTo>
                  <a:cubicBezTo>
                    <a:pt x="33020" y="318770"/>
                    <a:pt x="35560" y="339090"/>
                    <a:pt x="36830" y="359410"/>
                  </a:cubicBezTo>
                  <a:cubicBezTo>
                    <a:pt x="40640" y="384810"/>
                    <a:pt x="41910" y="408940"/>
                    <a:pt x="39370" y="433070"/>
                  </a:cubicBezTo>
                  <a:cubicBezTo>
                    <a:pt x="36830" y="467360"/>
                    <a:pt x="25400" y="1640840"/>
                    <a:pt x="13970" y="1672590"/>
                  </a:cubicBezTo>
                  <a:lnTo>
                    <a:pt x="2540" y="1699260"/>
                  </a:lnTo>
                  <a:cubicBezTo>
                    <a:pt x="0" y="1705610"/>
                    <a:pt x="3810" y="1709420"/>
                    <a:pt x="10160" y="1710690"/>
                  </a:cubicBezTo>
                  <a:cubicBezTo>
                    <a:pt x="17780" y="1711960"/>
                    <a:pt x="20320" y="1717040"/>
                    <a:pt x="22860" y="1723390"/>
                  </a:cubicBezTo>
                  <a:cubicBezTo>
                    <a:pt x="25400" y="1733550"/>
                    <a:pt x="21590" y="1743710"/>
                    <a:pt x="26670" y="1753870"/>
                  </a:cubicBezTo>
                  <a:cubicBezTo>
                    <a:pt x="29210" y="1758950"/>
                    <a:pt x="26670" y="1767840"/>
                    <a:pt x="25400" y="1775460"/>
                  </a:cubicBezTo>
                  <a:cubicBezTo>
                    <a:pt x="24130" y="1785620"/>
                    <a:pt x="26670" y="1795780"/>
                    <a:pt x="30480" y="1804670"/>
                  </a:cubicBezTo>
                  <a:cubicBezTo>
                    <a:pt x="39370" y="1819910"/>
                    <a:pt x="40640" y="1837690"/>
                    <a:pt x="40640" y="1854200"/>
                  </a:cubicBezTo>
                  <a:cubicBezTo>
                    <a:pt x="40640" y="1858010"/>
                    <a:pt x="41910" y="1861820"/>
                    <a:pt x="43180" y="1864360"/>
                  </a:cubicBezTo>
                  <a:cubicBezTo>
                    <a:pt x="45720" y="1866900"/>
                    <a:pt x="50800" y="1869440"/>
                    <a:pt x="55880" y="1870710"/>
                  </a:cubicBezTo>
                  <a:lnTo>
                    <a:pt x="86360" y="1885950"/>
                  </a:lnTo>
                  <a:cubicBezTo>
                    <a:pt x="100330" y="1893570"/>
                    <a:pt x="111760" y="1892300"/>
                    <a:pt x="124460" y="1883410"/>
                  </a:cubicBezTo>
                  <a:cubicBezTo>
                    <a:pt x="125730" y="1882140"/>
                    <a:pt x="129540" y="1880870"/>
                    <a:pt x="130810" y="1880870"/>
                  </a:cubicBezTo>
                  <a:cubicBezTo>
                    <a:pt x="139700" y="1882140"/>
                    <a:pt x="148590" y="1882140"/>
                    <a:pt x="156210" y="1889760"/>
                  </a:cubicBezTo>
                  <a:cubicBezTo>
                    <a:pt x="165100" y="1897380"/>
                    <a:pt x="177800" y="1902460"/>
                    <a:pt x="187960" y="1908810"/>
                  </a:cubicBezTo>
                  <a:cubicBezTo>
                    <a:pt x="194310" y="1912620"/>
                    <a:pt x="201930" y="1917700"/>
                    <a:pt x="205740" y="1922780"/>
                  </a:cubicBezTo>
                  <a:cubicBezTo>
                    <a:pt x="208280" y="1925320"/>
                    <a:pt x="210820" y="1927860"/>
                    <a:pt x="213360" y="1929130"/>
                  </a:cubicBezTo>
                  <a:cubicBezTo>
                    <a:pt x="227330" y="1934210"/>
                    <a:pt x="234950" y="1946910"/>
                    <a:pt x="243840" y="1957070"/>
                  </a:cubicBezTo>
                  <a:cubicBezTo>
                    <a:pt x="251460" y="1965960"/>
                    <a:pt x="261620" y="1971040"/>
                    <a:pt x="273050" y="1972310"/>
                  </a:cubicBezTo>
                  <a:cubicBezTo>
                    <a:pt x="285750" y="1974850"/>
                    <a:pt x="298450" y="1976120"/>
                    <a:pt x="311150" y="1978660"/>
                  </a:cubicBezTo>
                  <a:cubicBezTo>
                    <a:pt x="316230" y="1979930"/>
                    <a:pt x="322580" y="1981200"/>
                    <a:pt x="327660" y="1983740"/>
                  </a:cubicBezTo>
                  <a:cubicBezTo>
                    <a:pt x="334010" y="1986280"/>
                    <a:pt x="340360" y="1986280"/>
                    <a:pt x="345440" y="1990090"/>
                  </a:cubicBezTo>
                  <a:cubicBezTo>
                    <a:pt x="353060" y="1996440"/>
                    <a:pt x="360680" y="2000250"/>
                    <a:pt x="370840" y="1997710"/>
                  </a:cubicBezTo>
                  <a:cubicBezTo>
                    <a:pt x="374650" y="1996440"/>
                    <a:pt x="379730" y="1998980"/>
                    <a:pt x="383540" y="2000250"/>
                  </a:cubicBezTo>
                  <a:cubicBezTo>
                    <a:pt x="384810" y="2000250"/>
                    <a:pt x="386080" y="2001520"/>
                    <a:pt x="387350" y="2001520"/>
                  </a:cubicBezTo>
                  <a:cubicBezTo>
                    <a:pt x="401320" y="2002790"/>
                    <a:pt x="414020" y="2000250"/>
                    <a:pt x="426720" y="1997710"/>
                  </a:cubicBezTo>
                  <a:cubicBezTo>
                    <a:pt x="431800" y="1996440"/>
                    <a:pt x="436880" y="1995170"/>
                    <a:pt x="441960" y="1992630"/>
                  </a:cubicBezTo>
                  <a:cubicBezTo>
                    <a:pt x="455930" y="1986280"/>
                    <a:pt x="469900" y="1979930"/>
                    <a:pt x="482600" y="1972310"/>
                  </a:cubicBezTo>
                  <a:cubicBezTo>
                    <a:pt x="491490" y="1967230"/>
                    <a:pt x="500380" y="1962150"/>
                    <a:pt x="510540" y="1967230"/>
                  </a:cubicBezTo>
                  <a:lnTo>
                    <a:pt x="515620" y="1967230"/>
                  </a:lnTo>
                  <a:cubicBezTo>
                    <a:pt x="524510" y="1967230"/>
                    <a:pt x="533400" y="1965960"/>
                    <a:pt x="541020" y="1964690"/>
                  </a:cubicBezTo>
                  <a:cubicBezTo>
                    <a:pt x="542290" y="1964690"/>
                    <a:pt x="544830" y="1964690"/>
                    <a:pt x="544830" y="1963420"/>
                  </a:cubicBezTo>
                  <a:cubicBezTo>
                    <a:pt x="548640" y="1958340"/>
                    <a:pt x="554990" y="1958340"/>
                    <a:pt x="561340" y="1957070"/>
                  </a:cubicBezTo>
                  <a:cubicBezTo>
                    <a:pt x="571500" y="1955800"/>
                    <a:pt x="581660" y="1955800"/>
                    <a:pt x="589280" y="1949450"/>
                  </a:cubicBezTo>
                  <a:cubicBezTo>
                    <a:pt x="596900" y="1944370"/>
                    <a:pt x="604520" y="1943100"/>
                    <a:pt x="613410" y="1941830"/>
                  </a:cubicBezTo>
                  <a:cubicBezTo>
                    <a:pt x="614680" y="1941830"/>
                    <a:pt x="617220" y="1940560"/>
                    <a:pt x="618490" y="1940560"/>
                  </a:cubicBezTo>
                  <a:cubicBezTo>
                    <a:pt x="624840" y="1939290"/>
                    <a:pt x="631190" y="1935480"/>
                    <a:pt x="636270" y="1936750"/>
                  </a:cubicBezTo>
                  <a:cubicBezTo>
                    <a:pt x="647700" y="1939290"/>
                    <a:pt x="652780" y="1935480"/>
                    <a:pt x="660400" y="1925320"/>
                  </a:cubicBezTo>
                  <a:cubicBezTo>
                    <a:pt x="661670" y="1922780"/>
                    <a:pt x="665480" y="1921510"/>
                    <a:pt x="668020" y="1920240"/>
                  </a:cubicBezTo>
                  <a:cubicBezTo>
                    <a:pt x="674370" y="1918970"/>
                    <a:pt x="680720" y="1920240"/>
                    <a:pt x="687070" y="1918970"/>
                  </a:cubicBezTo>
                  <a:cubicBezTo>
                    <a:pt x="690880" y="1918970"/>
                    <a:pt x="694690" y="1915160"/>
                    <a:pt x="697230" y="1915160"/>
                  </a:cubicBezTo>
                  <a:cubicBezTo>
                    <a:pt x="707390" y="1916430"/>
                    <a:pt x="718820" y="1912620"/>
                    <a:pt x="727710" y="1918970"/>
                  </a:cubicBezTo>
                  <a:cubicBezTo>
                    <a:pt x="728980" y="1920240"/>
                    <a:pt x="731520" y="1920240"/>
                    <a:pt x="734060" y="1920240"/>
                  </a:cubicBezTo>
                  <a:cubicBezTo>
                    <a:pt x="750570" y="1921510"/>
                    <a:pt x="764540" y="1926590"/>
                    <a:pt x="775970" y="1936750"/>
                  </a:cubicBezTo>
                  <a:cubicBezTo>
                    <a:pt x="779780" y="1940560"/>
                    <a:pt x="784860" y="1943100"/>
                    <a:pt x="788670" y="1945640"/>
                  </a:cubicBezTo>
                  <a:cubicBezTo>
                    <a:pt x="792480" y="1948180"/>
                    <a:pt x="797560" y="1948180"/>
                    <a:pt x="801370" y="1949450"/>
                  </a:cubicBezTo>
                  <a:cubicBezTo>
                    <a:pt x="805180" y="1950720"/>
                    <a:pt x="807720" y="1951990"/>
                    <a:pt x="811530" y="1951990"/>
                  </a:cubicBezTo>
                  <a:cubicBezTo>
                    <a:pt x="817880" y="1951990"/>
                    <a:pt x="822960" y="1954530"/>
                    <a:pt x="826770" y="1959610"/>
                  </a:cubicBezTo>
                  <a:cubicBezTo>
                    <a:pt x="828040" y="1960880"/>
                    <a:pt x="829310" y="1962150"/>
                    <a:pt x="830580" y="1964690"/>
                  </a:cubicBezTo>
                  <a:cubicBezTo>
                    <a:pt x="829310" y="1968500"/>
                    <a:pt x="836930" y="1978660"/>
                    <a:pt x="842010" y="1978660"/>
                  </a:cubicBezTo>
                  <a:cubicBezTo>
                    <a:pt x="850900" y="1978660"/>
                    <a:pt x="859790" y="1981200"/>
                    <a:pt x="867410" y="1987550"/>
                  </a:cubicBezTo>
                  <a:cubicBezTo>
                    <a:pt x="868680" y="1988820"/>
                    <a:pt x="871220" y="1988820"/>
                    <a:pt x="873760" y="1987550"/>
                  </a:cubicBezTo>
                  <a:cubicBezTo>
                    <a:pt x="877570" y="1986280"/>
                    <a:pt x="880110" y="1986280"/>
                    <a:pt x="882650" y="1990090"/>
                  </a:cubicBezTo>
                  <a:cubicBezTo>
                    <a:pt x="883920" y="1991360"/>
                    <a:pt x="889000" y="1991360"/>
                    <a:pt x="891540" y="1991360"/>
                  </a:cubicBezTo>
                  <a:cubicBezTo>
                    <a:pt x="897890" y="1991360"/>
                    <a:pt x="905510" y="1990090"/>
                    <a:pt x="911860" y="1991360"/>
                  </a:cubicBezTo>
                  <a:cubicBezTo>
                    <a:pt x="923290" y="1992630"/>
                    <a:pt x="933450" y="1993900"/>
                    <a:pt x="944880" y="1996440"/>
                  </a:cubicBezTo>
                  <a:cubicBezTo>
                    <a:pt x="947420" y="1996440"/>
                    <a:pt x="949960" y="1997710"/>
                    <a:pt x="951230" y="1998980"/>
                  </a:cubicBezTo>
                  <a:cubicBezTo>
                    <a:pt x="953770" y="2005330"/>
                    <a:pt x="960120" y="2005330"/>
                    <a:pt x="963930" y="2006600"/>
                  </a:cubicBezTo>
                  <a:cubicBezTo>
                    <a:pt x="967740" y="2007870"/>
                    <a:pt x="972820" y="2009140"/>
                    <a:pt x="975360" y="2009140"/>
                  </a:cubicBezTo>
                  <a:cubicBezTo>
                    <a:pt x="976630" y="2007870"/>
                    <a:pt x="979170" y="2006600"/>
                    <a:pt x="981710" y="2004060"/>
                  </a:cubicBezTo>
                  <a:cubicBezTo>
                    <a:pt x="976630" y="2004060"/>
                    <a:pt x="974090" y="2005330"/>
                    <a:pt x="971550" y="2005330"/>
                  </a:cubicBezTo>
                  <a:cubicBezTo>
                    <a:pt x="976630" y="1998980"/>
                    <a:pt x="981710" y="1997710"/>
                    <a:pt x="988060" y="2001520"/>
                  </a:cubicBezTo>
                  <a:cubicBezTo>
                    <a:pt x="995680" y="2007870"/>
                    <a:pt x="1002030" y="2007870"/>
                    <a:pt x="1010920" y="2001520"/>
                  </a:cubicBezTo>
                  <a:lnTo>
                    <a:pt x="1018540" y="1997710"/>
                  </a:lnTo>
                  <a:lnTo>
                    <a:pt x="1018540" y="1991360"/>
                  </a:lnTo>
                  <a:cubicBezTo>
                    <a:pt x="1022350" y="1992630"/>
                    <a:pt x="1026160" y="1995170"/>
                    <a:pt x="1028700" y="1995170"/>
                  </a:cubicBezTo>
                  <a:cubicBezTo>
                    <a:pt x="1036320" y="1991360"/>
                    <a:pt x="1043940" y="1987550"/>
                    <a:pt x="1050290" y="1982470"/>
                  </a:cubicBezTo>
                  <a:cubicBezTo>
                    <a:pt x="1057910" y="1977390"/>
                    <a:pt x="1064260" y="1971040"/>
                    <a:pt x="1070610" y="1965960"/>
                  </a:cubicBezTo>
                  <a:cubicBezTo>
                    <a:pt x="1071880" y="1965960"/>
                    <a:pt x="1071880" y="1964690"/>
                    <a:pt x="1073150" y="1964690"/>
                  </a:cubicBezTo>
                  <a:cubicBezTo>
                    <a:pt x="1082040" y="1962150"/>
                    <a:pt x="1089660" y="1960880"/>
                    <a:pt x="1098550" y="1958340"/>
                  </a:cubicBezTo>
                  <a:cubicBezTo>
                    <a:pt x="1103630" y="1957070"/>
                    <a:pt x="1107440" y="1954530"/>
                    <a:pt x="1112520" y="1953260"/>
                  </a:cubicBezTo>
                  <a:cubicBezTo>
                    <a:pt x="1116330" y="1951990"/>
                    <a:pt x="1118870" y="1951990"/>
                    <a:pt x="1122680" y="1950720"/>
                  </a:cubicBezTo>
                  <a:lnTo>
                    <a:pt x="1135380" y="1950720"/>
                  </a:lnTo>
                  <a:cubicBezTo>
                    <a:pt x="1137920" y="1950720"/>
                    <a:pt x="1141730" y="1950720"/>
                    <a:pt x="1144270" y="1949450"/>
                  </a:cubicBezTo>
                  <a:cubicBezTo>
                    <a:pt x="1145540" y="1946910"/>
                    <a:pt x="1148080" y="1943100"/>
                    <a:pt x="1149350" y="1943100"/>
                  </a:cubicBezTo>
                  <a:cubicBezTo>
                    <a:pt x="1153160" y="1943100"/>
                    <a:pt x="1155700" y="1945640"/>
                    <a:pt x="1159510" y="1946910"/>
                  </a:cubicBezTo>
                  <a:cubicBezTo>
                    <a:pt x="1160780" y="1946910"/>
                    <a:pt x="1160780" y="1948180"/>
                    <a:pt x="1160780" y="1949450"/>
                  </a:cubicBezTo>
                  <a:cubicBezTo>
                    <a:pt x="1165860" y="1954530"/>
                    <a:pt x="1169670" y="1960880"/>
                    <a:pt x="1174750" y="1965960"/>
                  </a:cubicBezTo>
                  <a:cubicBezTo>
                    <a:pt x="1181100" y="1972310"/>
                    <a:pt x="1187450" y="1972310"/>
                    <a:pt x="1191260" y="1968500"/>
                  </a:cubicBezTo>
                  <a:cubicBezTo>
                    <a:pt x="1197610" y="1963420"/>
                    <a:pt x="1202690" y="1959610"/>
                    <a:pt x="1211580" y="1962150"/>
                  </a:cubicBezTo>
                  <a:cubicBezTo>
                    <a:pt x="1212850" y="1962150"/>
                    <a:pt x="1215390" y="1963420"/>
                    <a:pt x="1216660" y="1962150"/>
                  </a:cubicBezTo>
                  <a:cubicBezTo>
                    <a:pt x="1223010" y="1959610"/>
                    <a:pt x="1230630" y="1957070"/>
                    <a:pt x="1236980" y="1953260"/>
                  </a:cubicBezTo>
                  <a:cubicBezTo>
                    <a:pt x="1240790" y="1951990"/>
                    <a:pt x="1245870" y="1951990"/>
                    <a:pt x="1247140" y="1949450"/>
                  </a:cubicBezTo>
                  <a:cubicBezTo>
                    <a:pt x="1250950" y="1941830"/>
                    <a:pt x="1257300" y="1938020"/>
                    <a:pt x="1263650" y="1932940"/>
                  </a:cubicBezTo>
                  <a:cubicBezTo>
                    <a:pt x="1267460" y="1929130"/>
                    <a:pt x="1271270" y="1924050"/>
                    <a:pt x="1275080" y="1922780"/>
                  </a:cubicBezTo>
                  <a:cubicBezTo>
                    <a:pt x="1283970" y="1920240"/>
                    <a:pt x="1290320" y="1912620"/>
                    <a:pt x="1297940" y="1907540"/>
                  </a:cubicBezTo>
                  <a:cubicBezTo>
                    <a:pt x="1304290" y="1903730"/>
                    <a:pt x="1308100" y="1896110"/>
                    <a:pt x="1314450" y="1894840"/>
                  </a:cubicBezTo>
                  <a:cubicBezTo>
                    <a:pt x="1324610" y="1892300"/>
                    <a:pt x="1332230" y="1885950"/>
                    <a:pt x="1341120" y="1879600"/>
                  </a:cubicBezTo>
                  <a:cubicBezTo>
                    <a:pt x="1346200" y="1875790"/>
                    <a:pt x="1352550" y="1873250"/>
                    <a:pt x="1358900" y="1874520"/>
                  </a:cubicBezTo>
                  <a:cubicBezTo>
                    <a:pt x="1362710" y="1875790"/>
                    <a:pt x="1367790" y="1874520"/>
                    <a:pt x="1370330" y="1873250"/>
                  </a:cubicBezTo>
                  <a:cubicBezTo>
                    <a:pt x="1375410" y="1870710"/>
                    <a:pt x="1380490" y="1866900"/>
                    <a:pt x="1385570" y="1864360"/>
                  </a:cubicBezTo>
                  <a:cubicBezTo>
                    <a:pt x="1389380" y="1861820"/>
                    <a:pt x="1393190" y="1859280"/>
                    <a:pt x="1397000" y="1859280"/>
                  </a:cubicBezTo>
                  <a:cubicBezTo>
                    <a:pt x="1409700" y="1858010"/>
                    <a:pt x="1419860" y="1855470"/>
                    <a:pt x="1426210" y="1842770"/>
                  </a:cubicBezTo>
                  <a:cubicBezTo>
                    <a:pt x="1428750" y="1837690"/>
                    <a:pt x="1441450" y="1831340"/>
                    <a:pt x="1446530" y="1833880"/>
                  </a:cubicBezTo>
                  <a:cubicBezTo>
                    <a:pt x="1455420" y="1837690"/>
                    <a:pt x="1461770" y="1835150"/>
                    <a:pt x="1466850" y="1827530"/>
                  </a:cubicBezTo>
                  <a:cubicBezTo>
                    <a:pt x="1470660" y="1823720"/>
                    <a:pt x="1475740" y="1824990"/>
                    <a:pt x="1479550" y="1827530"/>
                  </a:cubicBezTo>
                  <a:cubicBezTo>
                    <a:pt x="1482090" y="1830070"/>
                    <a:pt x="1484630" y="1831340"/>
                    <a:pt x="1487170" y="1831340"/>
                  </a:cubicBezTo>
                  <a:cubicBezTo>
                    <a:pt x="1496060" y="1832610"/>
                    <a:pt x="1506220" y="1831340"/>
                    <a:pt x="1515110" y="1832610"/>
                  </a:cubicBezTo>
                  <a:cubicBezTo>
                    <a:pt x="1522730" y="1833880"/>
                    <a:pt x="1530350" y="1831340"/>
                    <a:pt x="1535430" y="1826260"/>
                  </a:cubicBezTo>
                  <a:cubicBezTo>
                    <a:pt x="1540510" y="1821180"/>
                    <a:pt x="1544320" y="1821180"/>
                    <a:pt x="1551940" y="1823720"/>
                  </a:cubicBezTo>
                  <a:cubicBezTo>
                    <a:pt x="1558290" y="1826260"/>
                    <a:pt x="1563370" y="1832610"/>
                    <a:pt x="1572260" y="1831340"/>
                  </a:cubicBezTo>
                  <a:cubicBezTo>
                    <a:pt x="1579880" y="1830070"/>
                    <a:pt x="1588770" y="1833880"/>
                    <a:pt x="1597660" y="1830070"/>
                  </a:cubicBezTo>
                  <a:lnTo>
                    <a:pt x="1602740" y="1830070"/>
                  </a:lnTo>
                  <a:cubicBezTo>
                    <a:pt x="1610360" y="1832610"/>
                    <a:pt x="1617980" y="1833880"/>
                    <a:pt x="1624330" y="1840230"/>
                  </a:cubicBezTo>
                  <a:cubicBezTo>
                    <a:pt x="1631950" y="1846580"/>
                    <a:pt x="1633220" y="1799590"/>
                    <a:pt x="1640840" y="1804670"/>
                  </a:cubicBezTo>
                  <a:cubicBezTo>
                    <a:pt x="1652270" y="1812290"/>
                    <a:pt x="1649730" y="1804670"/>
                    <a:pt x="1661160" y="1811020"/>
                  </a:cubicBezTo>
                  <a:cubicBezTo>
                    <a:pt x="1670050" y="1814830"/>
                    <a:pt x="1666240" y="1800860"/>
                    <a:pt x="1676400" y="1803400"/>
                  </a:cubicBezTo>
                  <a:cubicBezTo>
                    <a:pt x="1677670" y="1803400"/>
                    <a:pt x="1692910" y="1813560"/>
                    <a:pt x="1692910" y="1812290"/>
                  </a:cubicBezTo>
                  <a:cubicBezTo>
                    <a:pt x="1699260" y="1808480"/>
                    <a:pt x="1705610" y="1770380"/>
                    <a:pt x="1711960" y="1771650"/>
                  </a:cubicBezTo>
                  <a:cubicBezTo>
                    <a:pt x="1724660" y="1775460"/>
                    <a:pt x="1736090" y="1772920"/>
                    <a:pt x="1747520" y="1767840"/>
                  </a:cubicBezTo>
                  <a:cubicBezTo>
                    <a:pt x="1753870" y="1765300"/>
                    <a:pt x="1764030" y="1756410"/>
                    <a:pt x="1769110" y="1760220"/>
                  </a:cubicBezTo>
                  <a:cubicBezTo>
                    <a:pt x="1778000" y="1766570"/>
                    <a:pt x="1786890" y="1769110"/>
                    <a:pt x="1797050" y="1770380"/>
                  </a:cubicBezTo>
                  <a:cubicBezTo>
                    <a:pt x="1798320" y="1770380"/>
                    <a:pt x="1799590" y="1771650"/>
                    <a:pt x="1800860" y="1772920"/>
                  </a:cubicBezTo>
                  <a:cubicBezTo>
                    <a:pt x="1804670" y="1778000"/>
                    <a:pt x="1822450" y="1764030"/>
                    <a:pt x="1826260" y="1769110"/>
                  </a:cubicBezTo>
                  <a:cubicBezTo>
                    <a:pt x="1831340" y="1776730"/>
                    <a:pt x="1836420" y="1784350"/>
                    <a:pt x="1841500" y="1790700"/>
                  </a:cubicBezTo>
                  <a:cubicBezTo>
                    <a:pt x="1844040" y="1793240"/>
                    <a:pt x="1847850" y="1794510"/>
                    <a:pt x="1849120" y="1797050"/>
                  </a:cubicBezTo>
                  <a:cubicBezTo>
                    <a:pt x="1850390" y="1803400"/>
                    <a:pt x="1852930" y="1805940"/>
                    <a:pt x="1859280" y="1805940"/>
                  </a:cubicBezTo>
                  <a:cubicBezTo>
                    <a:pt x="1863090" y="1805940"/>
                    <a:pt x="1866900" y="1807210"/>
                    <a:pt x="1869440" y="1809750"/>
                  </a:cubicBezTo>
                  <a:cubicBezTo>
                    <a:pt x="1875790" y="1813560"/>
                    <a:pt x="1880870" y="1817370"/>
                    <a:pt x="1885950" y="1821180"/>
                  </a:cubicBezTo>
                  <a:cubicBezTo>
                    <a:pt x="1892300" y="1824990"/>
                    <a:pt x="1898650" y="1828800"/>
                    <a:pt x="1901190" y="1835150"/>
                  </a:cubicBezTo>
                  <a:cubicBezTo>
                    <a:pt x="1902460" y="1837690"/>
                    <a:pt x="1903730" y="1838960"/>
                    <a:pt x="1905000" y="1840230"/>
                  </a:cubicBezTo>
                  <a:cubicBezTo>
                    <a:pt x="1910080" y="1845310"/>
                    <a:pt x="1915160" y="1849120"/>
                    <a:pt x="1920240" y="1854200"/>
                  </a:cubicBezTo>
                  <a:cubicBezTo>
                    <a:pt x="1927860" y="1860550"/>
                    <a:pt x="1934210" y="1868170"/>
                    <a:pt x="1941830" y="1874520"/>
                  </a:cubicBezTo>
                  <a:cubicBezTo>
                    <a:pt x="1944370" y="1875790"/>
                    <a:pt x="1946910" y="1878330"/>
                    <a:pt x="1949450" y="1879600"/>
                  </a:cubicBezTo>
                  <a:cubicBezTo>
                    <a:pt x="1954530" y="1882140"/>
                    <a:pt x="1959610" y="1884680"/>
                    <a:pt x="1963420" y="1888490"/>
                  </a:cubicBezTo>
                  <a:cubicBezTo>
                    <a:pt x="1967230" y="1892300"/>
                    <a:pt x="1985010" y="1869440"/>
                    <a:pt x="1987550" y="1874520"/>
                  </a:cubicBezTo>
                  <a:cubicBezTo>
                    <a:pt x="1987550" y="1875790"/>
                    <a:pt x="1988820" y="1875790"/>
                    <a:pt x="1990090" y="1875790"/>
                  </a:cubicBezTo>
                  <a:cubicBezTo>
                    <a:pt x="1997710" y="1882140"/>
                    <a:pt x="2005330" y="1879600"/>
                    <a:pt x="2012950" y="1877060"/>
                  </a:cubicBezTo>
                  <a:cubicBezTo>
                    <a:pt x="2015490" y="1875790"/>
                    <a:pt x="2018030" y="1874520"/>
                    <a:pt x="2019300" y="1875790"/>
                  </a:cubicBezTo>
                  <a:cubicBezTo>
                    <a:pt x="2028190" y="1879600"/>
                    <a:pt x="2034540" y="1888490"/>
                    <a:pt x="2045970" y="1889760"/>
                  </a:cubicBezTo>
                  <a:cubicBezTo>
                    <a:pt x="2045970" y="1889760"/>
                    <a:pt x="2047240" y="1889760"/>
                    <a:pt x="2047240" y="1891030"/>
                  </a:cubicBezTo>
                  <a:cubicBezTo>
                    <a:pt x="2049780" y="1898650"/>
                    <a:pt x="2057400" y="1898650"/>
                    <a:pt x="2063750" y="1899920"/>
                  </a:cubicBezTo>
                  <a:cubicBezTo>
                    <a:pt x="2067560" y="1899920"/>
                    <a:pt x="2071370" y="1901190"/>
                    <a:pt x="2073910" y="1902460"/>
                  </a:cubicBezTo>
                  <a:cubicBezTo>
                    <a:pt x="2081530" y="1906270"/>
                    <a:pt x="2089150" y="1911350"/>
                    <a:pt x="2098040" y="1913890"/>
                  </a:cubicBezTo>
                  <a:cubicBezTo>
                    <a:pt x="2109470" y="1917700"/>
                    <a:pt x="2120900" y="1920240"/>
                    <a:pt x="2129790" y="1926590"/>
                  </a:cubicBezTo>
                  <a:cubicBezTo>
                    <a:pt x="2131060" y="1926590"/>
                    <a:pt x="2132330" y="1926590"/>
                    <a:pt x="2132330" y="1927860"/>
                  </a:cubicBezTo>
                  <a:cubicBezTo>
                    <a:pt x="2136140" y="1930400"/>
                    <a:pt x="2142490" y="1931670"/>
                    <a:pt x="2145030" y="1935480"/>
                  </a:cubicBezTo>
                  <a:cubicBezTo>
                    <a:pt x="2148840" y="1943100"/>
                    <a:pt x="2159000" y="1941830"/>
                    <a:pt x="2164080" y="1948180"/>
                  </a:cubicBezTo>
                  <a:lnTo>
                    <a:pt x="2165350" y="1948180"/>
                  </a:lnTo>
                  <a:cubicBezTo>
                    <a:pt x="2170430" y="1948180"/>
                    <a:pt x="2175510" y="1949450"/>
                    <a:pt x="2181860" y="1949450"/>
                  </a:cubicBezTo>
                  <a:cubicBezTo>
                    <a:pt x="2184400" y="1948180"/>
                    <a:pt x="2188210" y="1945640"/>
                    <a:pt x="2190750" y="1945640"/>
                  </a:cubicBezTo>
                  <a:cubicBezTo>
                    <a:pt x="2202180" y="1949450"/>
                    <a:pt x="2213610" y="1949450"/>
                    <a:pt x="2221230" y="1939290"/>
                  </a:cubicBezTo>
                  <a:cubicBezTo>
                    <a:pt x="2222500" y="1938020"/>
                    <a:pt x="2225040" y="1938020"/>
                    <a:pt x="2227580" y="1938020"/>
                  </a:cubicBezTo>
                  <a:lnTo>
                    <a:pt x="2237740" y="1938020"/>
                  </a:lnTo>
                  <a:cubicBezTo>
                    <a:pt x="2249170" y="1935480"/>
                    <a:pt x="2259330" y="1932940"/>
                    <a:pt x="2270760" y="1931670"/>
                  </a:cubicBezTo>
                  <a:cubicBezTo>
                    <a:pt x="2275840" y="1930400"/>
                    <a:pt x="2282190" y="1932940"/>
                    <a:pt x="2287270" y="1934210"/>
                  </a:cubicBezTo>
                  <a:cubicBezTo>
                    <a:pt x="2292350" y="1935480"/>
                    <a:pt x="2297430" y="1935480"/>
                    <a:pt x="2302510" y="1935480"/>
                  </a:cubicBezTo>
                  <a:cubicBezTo>
                    <a:pt x="2308860" y="1935480"/>
                    <a:pt x="2313940" y="1932940"/>
                    <a:pt x="2320290" y="1932940"/>
                  </a:cubicBezTo>
                  <a:cubicBezTo>
                    <a:pt x="2325370" y="1931670"/>
                    <a:pt x="2331720" y="1931670"/>
                    <a:pt x="2336800" y="1930400"/>
                  </a:cubicBezTo>
                  <a:cubicBezTo>
                    <a:pt x="2348230" y="1927860"/>
                    <a:pt x="2358390" y="1925320"/>
                    <a:pt x="2369820" y="1924050"/>
                  </a:cubicBezTo>
                  <a:cubicBezTo>
                    <a:pt x="2377440" y="1880870"/>
                    <a:pt x="2376170" y="1830070"/>
                    <a:pt x="2376170" y="1778000"/>
                  </a:cubicBezTo>
                  <a:close/>
                </a:path>
              </a:pathLst>
            </a:custGeom>
            <a:solidFill>
              <a:srgbClr val="3D393B"/>
            </a:solidFill>
          </p:spPr>
        </p:sp>
      </p:grpSp>
      <p:pic>
        <p:nvPicPr>
          <p:cNvPr id="14" name="Picture 14">
            <a:hlinkClick r:id="rId3"/>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7542229" y="3611166"/>
            <a:ext cx="2487442" cy="1750926"/>
          </a:xfrm>
          <a:prstGeom prst="rect">
            <a:avLst/>
          </a:prstGeom>
        </p:spPr>
      </p:pic>
      <p:sp>
        <p:nvSpPr>
          <p:cNvPr id="15" name="TextBox 15"/>
          <p:cNvSpPr txBox="1"/>
          <p:nvPr/>
        </p:nvSpPr>
        <p:spPr>
          <a:xfrm>
            <a:off x="2362200" y="5651267"/>
            <a:ext cx="11869911" cy="1486369"/>
          </a:xfrm>
          <a:prstGeom prst="rect">
            <a:avLst/>
          </a:prstGeom>
        </p:spPr>
        <p:txBody>
          <a:bodyPr lIns="0" tIns="0" rIns="0" bIns="0" rtlCol="0" anchor="t">
            <a:spAutoFit/>
          </a:bodyPr>
          <a:lstStyle/>
          <a:p>
            <a:pPr algn="ctr">
              <a:lnSpc>
                <a:spcPts val="5906"/>
              </a:lnSpc>
            </a:pPr>
            <a:r>
              <a:rPr lang="en-US" sz="2800" spc="42" dirty="0" smtClean="0">
                <a:solidFill>
                  <a:srgbClr val="FFF4FB"/>
                </a:solidFill>
                <a:latin typeface="League Spartan"/>
              </a:rPr>
              <a:t>https://youtu.be/STGbvU7Hpig</a:t>
            </a:r>
          </a:p>
          <a:p>
            <a:pPr algn="ctr">
              <a:lnSpc>
                <a:spcPts val="5906"/>
              </a:lnSpc>
            </a:pPr>
            <a:endParaRPr lang="en-US" sz="4218" spc="42" dirty="0">
              <a:solidFill>
                <a:srgbClr val="FFF4FB"/>
              </a:solidFill>
              <a:latin typeface="League Spartan"/>
            </a:endParaRPr>
          </a:p>
        </p:txBody>
      </p:sp>
      <p:sp>
        <p:nvSpPr>
          <p:cNvPr id="17" name="TextBox 15"/>
          <p:cNvSpPr txBox="1"/>
          <p:nvPr/>
        </p:nvSpPr>
        <p:spPr>
          <a:xfrm>
            <a:off x="3361444" y="2336391"/>
            <a:ext cx="11869911" cy="1486369"/>
          </a:xfrm>
          <a:prstGeom prst="rect">
            <a:avLst/>
          </a:prstGeom>
        </p:spPr>
        <p:txBody>
          <a:bodyPr lIns="0" tIns="0" rIns="0" bIns="0" rtlCol="0" anchor="t">
            <a:spAutoFit/>
          </a:bodyPr>
          <a:lstStyle/>
          <a:p>
            <a:pPr algn="ctr">
              <a:lnSpc>
                <a:spcPts val="5906"/>
              </a:lnSpc>
            </a:pPr>
            <a:r>
              <a:rPr lang="en-US" sz="4218" spc="42" dirty="0" smtClean="0">
                <a:solidFill>
                  <a:srgbClr val="FFF4FB"/>
                </a:solidFill>
                <a:latin typeface="League Spartan"/>
              </a:rPr>
              <a:t>HPMA London Academy</a:t>
            </a:r>
          </a:p>
          <a:p>
            <a:pPr algn="ctr">
              <a:lnSpc>
                <a:spcPts val="5906"/>
              </a:lnSpc>
            </a:pPr>
            <a:endParaRPr lang="en-US" sz="4218" spc="42" dirty="0">
              <a:solidFill>
                <a:srgbClr val="FFF4FB"/>
              </a:solidFill>
              <a:latin typeface="League Spartan"/>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3392"/>
        </a:solidFill>
        <a:effectLst/>
      </p:bgPr>
    </p:bg>
    <p:spTree>
      <p:nvGrpSpPr>
        <p:cNvPr id="1" name=""/>
        <p:cNvGrpSpPr/>
        <p:nvPr/>
      </p:nvGrpSpPr>
      <p:grpSpPr>
        <a:xfrm>
          <a:off x="0" y="0"/>
          <a:ext cx="0" cy="0"/>
          <a:chOff x="0" y="0"/>
          <a:chExt cx="0" cy="0"/>
        </a:xfrm>
      </p:grpSpPr>
      <p:grpSp>
        <p:nvGrpSpPr>
          <p:cNvPr id="3" name="Group 3"/>
          <p:cNvGrpSpPr/>
          <p:nvPr/>
        </p:nvGrpSpPr>
        <p:grpSpPr>
          <a:xfrm>
            <a:off x="4707748" y="1133802"/>
            <a:ext cx="10311406" cy="2398279"/>
            <a:chOff x="0" y="-76200"/>
            <a:chExt cx="13748541" cy="3197704"/>
          </a:xfrm>
        </p:grpSpPr>
        <p:sp>
          <p:nvSpPr>
            <p:cNvPr id="4" name="TextBox 4"/>
            <p:cNvSpPr txBox="1"/>
            <p:nvPr/>
          </p:nvSpPr>
          <p:spPr>
            <a:xfrm>
              <a:off x="0" y="-76200"/>
              <a:ext cx="11649367" cy="916226"/>
            </a:xfrm>
            <a:prstGeom prst="rect">
              <a:avLst/>
            </a:prstGeom>
          </p:spPr>
          <p:txBody>
            <a:bodyPr lIns="0" tIns="0" rIns="0" bIns="0" rtlCol="0" anchor="t">
              <a:spAutoFit/>
            </a:bodyPr>
            <a:lstStyle/>
            <a:p>
              <a:pPr algn="l">
                <a:lnSpc>
                  <a:spcPts val="5880"/>
                </a:lnSpc>
              </a:pPr>
              <a:r>
                <a:rPr lang="en-US" sz="4200" spc="210">
                  <a:solidFill>
                    <a:srgbClr val="FFF4FB"/>
                  </a:solidFill>
                  <a:latin typeface="Norwester"/>
                </a:rPr>
                <a:t>ABOUT THE HPMA LONDON ACADEMY</a:t>
              </a:r>
            </a:p>
          </p:txBody>
        </p:sp>
        <p:sp>
          <p:nvSpPr>
            <p:cNvPr id="5" name="TextBox 5"/>
            <p:cNvSpPr txBox="1"/>
            <p:nvPr/>
          </p:nvSpPr>
          <p:spPr>
            <a:xfrm>
              <a:off x="0" y="1582622"/>
              <a:ext cx="13748541" cy="1538882"/>
            </a:xfrm>
            <a:prstGeom prst="rect">
              <a:avLst/>
            </a:prstGeom>
          </p:spPr>
          <p:txBody>
            <a:bodyPr lIns="0" tIns="0" rIns="0" bIns="0" rtlCol="0" anchor="t">
              <a:spAutoFit/>
            </a:bodyPr>
            <a:lstStyle/>
            <a:p>
              <a:pPr algn="ctr">
                <a:lnSpc>
                  <a:spcPts val="4479"/>
                </a:lnSpc>
              </a:pPr>
              <a:r>
                <a:rPr lang="en-US" sz="3199" spc="31" dirty="0">
                  <a:solidFill>
                    <a:srgbClr val="FFF4FB"/>
                  </a:solidFill>
                  <a:latin typeface="Nunito"/>
                </a:rPr>
                <a:t>The only </a:t>
              </a:r>
              <a:r>
                <a:rPr lang="en-US" sz="3199" spc="31" dirty="0" smtClean="0">
                  <a:solidFill>
                    <a:srgbClr val="FFF4FB"/>
                  </a:solidFill>
                  <a:latin typeface="Nunito"/>
                </a:rPr>
                <a:t>Academy delivering development for </a:t>
              </a:r>
              <a:r>
                <a:rPr lang="en-US" sz="3199" spc="31" dirty="0">
                  <a:solidFill>
                    <a:srgbClr val="FFF4FB"/>
                  </a:solidFill>
                  <a:latin typeface="Nunito"/>
                </a:rPr>
                <a:t>workforce professionals in the UK</a:t>
              </a:r>
            </a:p>
          </p:txBody>
        </p:sp>
      </p:grpSp>
      <p:grpSp>
        <p:nvGrpSpPr>
          <p:cNvPr id="6" name="Group 6"/>
          <p:cNvGrpSpPr>
            <a:grpSpLocks noChangeAspect="1"/>
          </p:cNvGrpSpPr>
          <p:nvPr/>
        </p:nvGrpSpPr>
        <p:grpSpPr>
          <a:xfrm>
            <a:off x="-1019525" y="8979497"/>
            <a:ext cx="10473125" cy="8871353"/>
            <a:chOff x="0" y="0"/>
            <a:chExt cx="2374900" cy="2011680"/>
          </a:xfrm>
        </p:grpSpPr>
        <p:sp>
          <p:nvSpPr>
            <p:cNvPr id="7" name="Freeform 7"/>
            <p:cNvSpPr/>
            <p:nvPr/>
          </p:nvSpPr>
          <p:spPr>
            <a:xfrm>
              <a:off x="-2540" y="-2540"/>
              <a:ext cx="2377441" cy="2009140"/>
            </a:xfrm>
            <a:custGeom>
              <a:avLst/>
              <a:gdLst/>
              <a:ahLst/>
              <a:cxnLst/>
              <a:rect l="l" t="t" r="r" b="b"/>
              <a:pathLst>
                <a:path w="2377441" h="2009140">
                  <a:moveTo>
                    <a:pt x="2376170" y="1778000"/>
                  </a:moveTo>
                  <a:cubicBezTo>
                    <a:pt x="2374900" y="1276350"/>
                    <a:pt x="2359660" y="598170"/>
                    <a:pt x="2359660" y="97790"/>
                  </a:cubicBezTo>
                  <a:cubicBezTo>
                    <a:pt x="2359660" y="90170"/>
                    <a:pt x="2360930" y="82550"/>
                    <a:pt x="2360930" y="76200"/>
                  </a:cubicBezTo>
                  <a:cubicBezTo>
                    <a:pt x="2359660" y="74930"/>
                    <a:pt x="2358390" y="74930"/>
                    <a:pt x="2357120" y="73660"/>
                  </a:cubicBezTo>
                  <a:cubicBezTo>
                    <a:pt x="2357120" y="73660"/>
                    <a:pt x="2355850" y="74930"/>
                    <a:pt x="2355850" y="76200"/>
                  </a:cubicBezTo>
                  <a:cubicBezTo>
                    <a:pt x="2353310" y="82550"/>
                    <a:pt x="2348230" y="82550"/>
                    <a:pt x="2343150" y="82550"/>
                  </a:cubicBezTo>
                  <a:cubicBezTo>
                    <a:pt x="2336800" y="81280"/>
                    <a:pt x="2330450" y="74930"/>
                    <a:pt x="2322830" y="77470"/>
                  </a:cubicBezTo>
                  <a:cubicBezTo>
                    <a:pt x="2320290" y="78740"/>
                    <a:pt x="2315210" y="76200"/>
                    <a:pt x="2313940" y="73660"/>
                  </a:cubicBezTo>
                  <a:cubicBezTo>
                    <a:pt x="2310130" y="68580"/>
                    <a:pt x="2305050" y="68580"/>
                    <a:pt x="2299970" y="71120"/>
                  </a:cubicBezTo>
                  <a:cubicBezTo>
                    <a:pt x="2297430" y="72390"/>
                    <a:pt x="2294890" y="71120"/>
                    <a:pt x="2292350" y="71120"/>
                  </a:cubicBezTo>
                  <a:cubicBezTo>
                    <a:pt x="2288540" y="71120"/>
                    <a:pt x="2283460" y="69850"/>
                    <a:pt x="2279650" y="68580"/>
                  </a:cubicBezTo>
                  <a:cubicBezTo>
                    <a:pt x="2278380" y="68580"/>
                    <a:pt x="2275840" y="67310"/>
                    <a:pt x="2274570" y="67310"/>
                  </a:cubicBezTo>
                  <a:cubicBezTo>
                    <a:pt x="2270760" y="66040"/>
                    <a:pt x="2266950" y="62230"/>
                    <a:pt x="2263140" y="67310"/>
                  </a:cubicBezTo>
                  <a:cubicBezTo>
                    <a:pt x="2263140" y="67310"/>
                    <a:pt x="2260600" y="67310"/>
                    <a:pt x="2259330" y="66040"/>
                  </a:cubicBezTo>
                  <a:cubicBezTo>
                    <a:pt x="2258060" y="63500"/>
                    <a:pt x="2256790" y="59690"/>
                    <a:pt x="2255520" y="57150"/>
                  </a:cubicBezTo>
                  <a:cubicBezTo>
                    <a:pt x="2252980" y="53340"/>
                    <a:pt x="2252980" y="46990"/>
                    <a:pt x="2249170" y="44450"/>
                  </a:cubicBezTo>
                  <a:cubicBezTo>
                    <a:pt x="2246630" y="43180"/>
                    <a:pt x="2245360" y="41910"/>
                    <a:pt x="2244090" y="39370"/>
                  </a:cubicBezTo>
                  <a:cubicBezTo>
                    <a:pt x="2244090" y="38100"/>
                    <a:pt x="2241550" y="36830"/>
                    <a:pt x="2241550" y="35560"/>
                  </a:cubicBezTo>
                  <a:lnTo>
                    <a:pt x="2237740" y="31750"/>
                  </a:lnTo>
                  <a:cubicBezTo>
                    <a:pt x="2236470" y="29210"/>
                    <a:pt x="2235200" y="25400"/>
                    <a:pt x="2232660" y="24130"/>
                  </a:cubicBezTo>
                  <a:cubicBezTo>
                    <a:pt x="2227580" y="20320"/>
                    <a:pt x="2226310" y="15240"/>
                    <a:pt x="2228850" y="8890"/>
                  </a:cubicBezTo>
                  <a:cubicBezTo>
                    <a:pt x="2225040" y="7620"/>
                    <a:pt x="2222500" y="5080"/>
                    <a:pt x="2218690" y="5080"/>
                  </a:cubicBezTo>
                  <a:cubicBezTo>
                    <a:pt x="2203450" y="6350"/>
                    <a:pt x="2186940" y="8890"/>
                    <a:pt x="2171700" y="10160"/>
                  </a:cubicBezTo>
                  <a:cubicBezTo>
                    <a:pt x="2169160" y="10160"/>
                    <a:pt x="2165350" y="11430"/>
                    <a:pt x="2164080" y="12700"/>
                  </a:cubicBezTo>
                  <a:cubicBezTo>
                    <a:pt x="2153920" y="19050"/>
                    <a:pt x="2143760" y="13970"/>
                    <a:pt x="2133600" y="12700"/>
                  </a:cubicBezTo>
                  <a:cubicBezTo>
                    <a:pt x="2125980" y="12700"/>
                    <a:pt x="2118360" y="8890"/>
                    <a:pt x="2110740" y="7620"/>
                  </a:cubicBezTo>
                  <a:cubicBezTo>
                    <a:pt x="2101850" y="6350"/>
                    <a:pt x="2094230" y="7620"/>
                    <a:pt x="2085340" y="6350"/>
                  </a:cubicBezTo>
                  <a:cubicBezTo>
                    <a:pt x="2084070" y="6350"/>
                    <a:pt x="2082800" y="5080"/>
                    <a:pt x="2081530" y="3810"/>
                  </a:cubicBezTo>
                  <a:cubicBezTo>
                    <a:pt x="2078990" y="0"/>
                    <a:pt x="2073910" y="1270"/>
                    <a:pt x="2071370" y="2540"/>
                  </a:cubicBezTo>
                  <a:cubicBezTo>
                    <a:pt x="2067560" y="5080"/>
                    <a:pt x="2066290" y="8890"/>
                    <a:pt x="2063750" y="12700"/>
                  </a:cubicBezTo>
                  <a:cubicBezTo>
                    <a:pt x="2057400" y="13970"/>
                    <a:pt x="2048510" y="15240"/>
                    <a:pt x="2042160" y="19050"/>
                  </a:cubicBezTo>
                  <a:cubicBezTo>
                    <a:pt x="2037080" y="21590"/>
                    <a:pt x="2034540" y="22860"/>
                    <a:pt x="2030730" y="20320"/>
                  </a:cubicBezTo>
                  <a:lnTo>
                    <a:pt x="2029460" y="21590"/>
                  </a:lnTo>
                  <a:cubicBezTo>
                    <a:pt x="2032000" y="24130"/>
                    <a:pt x="2033270" y="27940"/>
                    <a:pt x="2035810" y="30480"/>
                  </a:cubicBezTo>
                  <a:cubicBezTo>
                    <a:pt x="2032000" y="31750"/>
                    <a:pt x="2026920" y="34290"/>
                    <a:pt x="2024380" y="33020"/>
                  </a:cubicBezTo>
                  <a:cubicBezTo>
                    <a:pt x="2018030" y="31750"/>
                    <a:pt x="2015490" y="34290"/>
                    <a:pt x="2010410" y="36830"/>
                  </a:cubicBezTo>
                  <a:cubicBezTo>
                    <a:pt x="2005330" y="40640"/>
                    <a:pt x="1998980" y="43180"/>
                    <a:pt x="1993900" y="45720"/>
                  </a:cubicBezTo>
                  <a:cubicBezTo>
                    <a:pt x="1992630" y="45720"/>
                    <a:pt x="1991360" y="45720"/>
                    <a:pt x="1990090" y="44450"/>
                  </a:cubicBezTo>
                  <a:cubicBezTo>
                    <a:pt x="1988820" y="44450"/>
                    <a:pt x="1987550" y="43180"/>
                    <a:pt x="1987550" y="43180"/>
                  </a:cubicBezTo>
                  <a:cubicBezTo>
                    <a:pt x="1981200" y="45720"/>
                    <a:pt x="1974850" y="48260"/>
                    <a:pt x="1968500" y="45720"/>
                  </a:cubicBezTo>
                  <a:cubicBezTo>
                    <a:pt x="1967230" y="45720"/>
                    <a:pt x="1967230" y="46990"/>
                    <a:pt x="1965960" y="46990"/>
                  </a:cubicBezTo>
                  <a:cubicBezTo>
                    <a:pt x="1958340" y="49530"/>
                    <a:pt x="1953260" y="58420"/>
                    <a:pt x="1943100" y="58420"/>
                  </a:cubicBezTo>
                  <a:cubicBezTo>
                    <a:pt x="1935480" y="58420"/>
                    <a:pt x="1927860" y="64770"/>
                    <a:pt x="1920240" y="64770"/>
                  </a:cubicBezTo>
                  <a:cubicBezTo>
                    <a:pt x="1911350" y="66040"/>
                    <a:pt x="1903730" y="68580"/>
                    <a:pt x="1896110" y="72390"/>
                  </a:cubicBezTo>
                  <a:cubicBezTo>
                    <a:pt x="1893570" y="73660"/>
                    <a:pt x="1891030" y="73660"/>
                    <a:pt x="1889760" y="73660"/>
                  </a:cubicBezTo>
                  <a:cubicBezTo>
                    <a:pt x="1883410" y="71120"/>
                    <a:pt x="1879600" y="74930"/>
                    <a:pt x="1877060" y="78740"/>
                  </a:cubicBezTo>
                  <a:cubicBezTo>
                    <a:pt x="1870710" y="87630"/>
                    <a:pt x="1860550" y="90170"/>
                    <a:pt x="1851660" y="92710"/>
                  </a:cubicBezTo>
                  <a:cubicBezTo>
                    <a:pt x="1840230" y="95250"/>
                    <a:pt x="1828800" y="96520"/>
                    <a:pt x="1817370" y="97790"/>
                  </a:cubicBezTo>
                  <a:cubicBezTo>
                    <a:pt x="1816100" y="97790"/>
                    <a:pt x="1814830" y="101600"/>
                    <a:pt x="1812290" y="102870"/>
                  </a:cubicBezTo>
                  <a:cubicBezTo>
                    <a:pt x="1811020" y="102870"/>
                    <a:pt x="1809750" y="101600"/>
                    <a:pt x="1809750" y="101600"/>
                  </a:cubicBezTo>
                  <a:cubicBezTo>
                    <a:pt x="1803400" y="109220"/>
                    <a:pt x="1799590" y="120650"/>
                    <a:pt x="1786890" y="119380"/>
                  </a:cubicBezTo>
                  <a:lnTo>
                    <a:pt x="1785620" y="119380"/>
                  </a:lnTo>
                  <a:cubicBezTo>
                    <a:pt x="1775460" y="125730"/>
                    <a:pt x="1765300" y="123190"/>
                    <a:pt x="1756410" y="120650"/>
                  </a:cubicBezTo>
                  <a:cubicBezTo>
                    <a:pt x="1753870" y="120650"/>
                    <a:pt x="1750060" y="118110"/>
                    <a:pt x="1748790" y="115570"/>
                  </a:cubicBezTo>
                  <a:cubicBezTo>
                    <a:pt x="1744980" y="107950"/>
                    <a:pt x="1734820" y="105410"/>
                    <a:pt x="1727200" y="107950"/>
                  </a:cubicBezTo>
                  <a:cubicBezTo>
                    <a:pt x="1720850" y="110490"/>
                    <a:pt x="1714500" y="111760"/>
                    <a:pt x="1708150" y="114300"/>
                  </a:cubicBezTo>
                  <a:cubicBezTo>
                    <a:pt x="1697990" y="116840"/>
                    <a:pt x="1689100" y="118110"/>
                    <a:pt x="1678940" y="113030"/>
                  </a:cubicBezTo>
                  <a:cubicBezTo>
                    <a:pt x="1668780" y="107950"/>
                    <a:pt x="1661160" y="111760"/>
                    <a:pt x="1656080" y="123190"/>
                  </a:cubicBezTo>
                  <a:cubicBezTo>
                    <a:pt x="1652270" y="130810"/>
                    <a:pt x="1642109" y="132080"/>
                    <a:pt x="1635759" y="125730"/>
                  </a:cubicBezTo>
                  <a:cubicBezTo>
                    <a:pt x="1631949" y="121920"/>
                    <a:pt x="1629409" y="123190"/>
                    <a:pt x="1625599" y="125730"/>
                  </a:cubicBezTo>
                  <a:lnTo>
                    <a:pt x="1617979" y="133350"/>
                  </a:lnTo>
                  <a:cubicBezTo>
                    <a:pt x="1616709" y="134620"/>
                    <a:pt x="1614169" y="134620"/>
                    <a:pt x="1612899" y="134620"/>
                  </a:cubicBezTo>
                  <a:lnTo>
                    <a:pt x="1605279" y="134620"/>
                  </a:lnTo>
                  <a:cubicBezTo>
                    <a:pt x="1600199" y="134620"/>
                    <a:pt x="1595119" y="133350"/>
                    <a:pt x="1590040" y="132080"/>
                  </a:cubicBezTo>
                  <a:cubicBezTo>
                    <a:pt x="1583690" y="130810"/>
                    <a:pt x="1578609" y="127000"/>
                    <a:pt x="1572259" y="125730"/>
                  </a:cubicBezTo>
                  <a:cubicBezTo>
                    <a:pt x="1562099" y="124460"/>
                    <a:pt x="1559559" y="115570"/>
                    <a:pt x="1555749" y="109220"/>
                  </a:cubicBezTo>
                  <a:cubicBezTo>
                    <a:pt x="1553209" y="105410"/>
                    <a:pt x="1548129" y="100330"/>
                    <a:pt x="1543049" y="101600"/>
                  </a:cubicBezTo>
                  <a:cubicBezTo>
                    <a:pt x="1537969" y="104140"/>
                    <a:pt x="1532889" y="101600"/>
                    <a:pt x="1529079" y="100330"/>
                  </a:cubicBezTo>
                  <a:cubicBezTo>
                    <a:pt x="1527809" y="100330"/>
                    <a:pt x="1525269" y="99060"/>
                    <a:pt x="1523999" y="99060"/>
                  </a:cubicBezTo>
                  <a:cubicBezTo>
                    <a:pt x="1515109" y="96520"/>
                    <a:pt x="1508759" y="101600"/>
                    <a:pt x="1502409" y="107950"/>
                  </a:cubicBezTo>
                  <a:lnTo>
                    <a:pt x="1497329" y="113030"/>
                  </a:lnTo>
                  <a:cubicBezTo>
                    <a:pt x="1496059" y="114300"/>
                    <a:pt x="1496059" y="116840"/>
                    <a:pt x="1494790" y="118110"/>
                  </a:cubicBezTo>
                  <a:cubicBezTo>
                    <a:pt x="1487170" y="124460"/>
                    <a:pt x="1479550" y="121920"/>
                    <a:pt x="1470659" y="118110"/>
                  </a:cubicBezTo>
                  <a:cubicBezTo>
                    <a:pt x="1463040" y="114300"/>
                    <a:pt x="1454149" y="118110"/>
                    <a:pt x="1451609" y="125730"/>
                  </a:cubicBezTo>
                  <a:cubicBezTo>
                    <a:pt x="1450340" y="130810"/>
                    <a:pt x="1449070" y="134620"/>
                    <a:pt x="1442720" y="137160"/>
                  </a:cubicBezTo>
                  <a:cubicBezTo>
                    <a:pt x="1436370" y="140970"/>
                    <a:pt x="1428750" y="143510"/>
                    <a:pt x="1427480" y="152400"/>
                  </a:cubicBezTo>
                  <a:cubicBezTo>
                    <a:pt x="1427480" y="153670"/>
                    <a:pt x="1426210" y="154940"/>
                    <a:pt x="1424940" y="154940"/>
                  </a:cubicBezTo>
                  <a:cubicBezTo>
                    <a:pt x="1421130" y="156210"/>
                    <a:pt x="1418590" y="157480"/>
                    <a:pt x="1414780" y="158750"/>
                  </a:cubicBezTo>
                  <a:lnTo>
                    <a:pt x="1403350" y="158750"/>
                  </a:lnTo>
                  <a:cubicBezTo>
                    <a:pt x="1395730" y="157480"/>
                    <a:pt x="1388110" y="154940"/>
                    <a:pt x="1380490" y="153670"/>
                  </a:cubicBezTo>
                  <a:cubicBezTo>
                    <a:pt x="1371600" y="152400"/>
                    <a:pt x="1363979" y="157480"/>
                    <a:pt x="1355090" y="158750"/>
                  </a:cubicBezTo>
                  <a:lnTo>
                    <a:pt x="1353820" y="160020"/>
                  </a:lnTo>
                  <a:cubicBezTo>
                    <a:pt x="1351280" y="163830"/>
                    <a:pt x="1347470" y="162560"/>
                    <a:pt x="1344930" y="160020"/>
                  </a:cubicBezTo>
                  <a:cubicBezTo>
                    <a:pt x="1339850" y="154940"/>
                    <a:pt x="1330960" y="153670"/>
                    <a:pt x="1324610" y="156210"/>
                  </a:cubicBezTo>
                  <a:cubicBezTo>
                    <a:pt x="1316990" y="160020"/>
                    <a:pt x="1309370" y="162560"/>
                    <a:pt x="1301750" y="165100"/>
                  </a:cubicBezTo>
                  <a:cubicBezTo>
                    <a:pt x="1299210" y="165100"/>
                    <a:pt x="1296670" y="163830"/>
                    <a:pt x="1295400" y="163830"/>
                  </a:cubicBezTo>
                  <a:cubicBezTo>
                    <a:pt x="1292860" y="163830"/>
                    <a:pt x="1289050" y="162560"/>
                    <a:pt x="1287780" y="163830"/>
                  </a:cubicBezTo>
                  <a:cubicBezTo>
                    <a:pt x="1277620" y="171450"/>
                    <a:pt x="1267460" y="168910"/>
                    <a:pt x="1258570" y="163830"/>
                  </a:cubicBezTo>
                  <a:cubicBezTo>
                    <a:pt x="1253490" y="161290"/>
                    <a:pt x="1245870" y="158750"/>
                    <a:pt x="1243330" y="151130"/>
                  </a:cubicBezTo>
                  <a:cubicBezTo>
                    <a:pt x="1242060" y="146050"/>
                    <a:pt x="1236980" y="140970"/>
                    <a:pt x="1233170" y="137160"/>
                  </a:cubicBezTo>
                  <a:cubicBezTo>
                    <a:pt x="1226820" y="130810"/>
                    <a:pt x="1220470" y="121920"/>
                    <a:pt x="1209040" y="121920"/>
                  </a:cubicBezTo>
                  <a:cubicBezTo>
                    <a:pt x="1206500" y="121920"/>
                    <a:pt x="1203959" y="116840"/>
                    <a:pt x="1202690" y="118110"/>
                  </a:cubicBezTo>
                  <a:cubicBezTo>
                    <a:pt x="1197609" y="119380"/>
                    <a:pt x="1197609" y="116840"/>
                    <a:pt x="1195070" y="114300"/>
                  </a:cubicBezTo>
                  <a:cubicBezTo>
                    <a:pt x="1192530" y="111760"/>
                    <a:pt x="1188720" y="109220"/>
                    <a:pt x="1186180" y="105410"/>
                  </a:cubicBezTo>
                  <a:cubicBezTo>
                    <a:pt x="1182370" y="100330"/>
                    <a:pt x="1178560" y="93980"/>
                    <a:pt x="1174750" y="88900"/>
                  </a:cubicBezTo>
                  <a:cubicBezTo>
                    <a:pt x="1170940" y="83820"/>
                    <a:pt x="1168400" y="77470"/>
                    <a:pt x="1164590" y="72390"/>
                  </a:cubicBezTo>
                  <a:cubicBezTo>
                    <a:pt x="1163320" y="71120"/>
                    <a:pt x="1159509" y="69850"/>
                    <a:pt x="1158240" y="71120"/>
                  </a:cubicBezTo>
                  <a:lnTo>
                    <a:pt x="1143000" y="78740"/>
                  </a:lnTo>
                  <a:cubicBezTo>
                    <a:pt x="1140460" y="80010"/>
                    <a:pt x="1139190" y="82550"/>
                    <a:pt x="1137920" y="85090"/>
                  </a:cubicBezTo>
                  <a:lnTo>
                    <a:pt x="1136650" y="83820"/>
                  </a:lnTo>
                  <a:cubicBezTo>
                    <a:pt x="1137920" y="80010"/>
                    <a:pt x="1139190" y="76200"/>
                    <a:pt x="1140460" y="74930"/>
                  </a:cubicBezTo>
                  <a:lnTo>
                    <a:pt x="1125220" y="71120"/>
                  </a:lnTo>
                  <a:cubicBezTo>
                    <a:pt x="1121410" y="69850"/>
                    <a:pt x="1115060" y="69850"/>
                    <a:pt x="1112520" y="69850"/>
                  </a:cubicBezTo>
                  <a:lnTo>
                    <a:pt x="1092200" y="69850"/>
                  </a:lnTo>
                  <a:cubicBezTo>
                    <a:pt x="1084580" y="69850"/>
                    <a:pt x="1078230" y="68580"/>
                    <a:pt x="1070610" y="69850"/>
                  </a:cubicBezTo>
                  <a:cubicBezTo>
                    <a:pt x="1065530" y="71120"/>
                    <a:pt x="1061720" y="68580"/>
                    <a:pt x="1057910" y="66040"/>
                  </a:cubicBezTo>
                  <a:cubicBezTo>
                    <a:pt x="1047750" y="58420"/>
                    <a:pt x="1037590" y="49530"/>
                    <a:pt x="1023620" y="53340"/>
                  </a:cubicBezTo>
                  <a:cubicBezTo>
                    <a:pt x="1022350" y="53340"/>
                    <a:pt x="1019810" y="52070"/>
                    <a:pt x="1018540" y="50800"/>
                  </a:cubicBezTo>
                  <a:cubicBezTo>
                    <a:pt x="1014730" y="49530"/>
                    <a:pt x="1012190" y="46990"/>
                    <a:pt x="1007110" y="44450"/>
                  </a:cubicBezTo>
                  <a:cubicBezTo>
                    <a:pt x="1007110" y="48260"/>
                    <a:pt x="1007110" y="49530"/>
                    <a:pt x="1008380" y="52070"/>
                  </a:cubicBezTo>
                  <a:cubicBezTo>
                    <a:pt x="1005840" y="54610"/>
                    <a:pt x="1004570" y="53340"/>
                    <a:pt x="1003300" y="52070"/>
                  </a:cubicBezTo>
                  <a:cubicBezTo>
                    <a:pt x="1002030" y="53340"/>
                    <a:pt x="1000760" y="55880"/>
                    <a:pt x="999490" y="55880"/>
                  </a:cubicBezTo>
                  <a:cubicBezTo>
                    <a:pt x="993140" y="58420"/>
                    <a:pt x="986790" y="59690"/>
                    <a:pt x="980440" y="62230"/>
                  </a:cubicBezTo>
                  <a:cubicBezTo>
                    <a:pt x="977900" y="63500"/>
                    <a:pt x="975360" y="64770"/>
                    <a:pt x="974090" y="66040"/>
                  </a:cubicBezTo>
                  <a:cubicBezTo>
                    <a:pt x="969010" y="69850"/>
                    <a:pt x="965200" y="76200"/>
                    <a:pt x="956310" y="74930"/>
                  </a:cubicBezTo>
                  <a:cubicBezTo>
                    <a:pt x="955040" y="74930"/>
                    <a:pt x="952500" y="77470"/>
                    <a:pt x="949960" y="77470"/>
                  </a:cubicBezTo>
                  <a:cubicBezTo>
                    <a:pt x="947420" y="78740"/>
                    <a:pt x="943610" y="78740"/>
                    <a:pt x="941070" y="80010"/>
                  </a:cubicBezTo>
                  <a:lnTo>
                    <a:pt x="938530" y="80010"/>
                  </a:lnTo>
                  <a:cubicBezTo>
                    <a:pt x="930910" y="82550"/>
                    <a:pt x="924560" y="85090"/>
                    <a:pt x="916940" y="86360"/>
                  </a:cubicBezTo>
                  <a:lnTo>
                    <a:pt x="911860" y="86360"/>
                  </a:lnTo>
                  <a:cubicBezTo>
                    <a:pt x="905510" y="86360"/>
                    <a:pt x="900430" y="85090"/>
                    <a:pt x="894080" y="85090"/>
                  </a:cubicBezTo>
                  <a:cubicBezTo>
                    <a:pt x="887730" y="85090"/>
                    <a:pt x="881380" y="87630"/>
                    <a:pt x="875030" y="87630"/>
                  </a:cubicBezTo>
                  <a:cubicBezTo>
                    <a:pt x="867410" y="87630"/>
                    <a:pt x="858520" y="87630"/>
                    <a:pt x="852170" y="82550"/>
                  </a:cubicBezTo>
                  <a:cubicBezTo>
                    <a:pt x="850900" y="81280"/>
                    <a:pt x="847090" y="81280"/>
                    <a:pt x="844550" y="82550"/>
                  </a:cubicBezTo>
                  <a:cubicBezTo>
                    <a:pt x="835660" y="83820"/>
                    <a:pt x="826770" y="85090"/>
                    <a:pt x="819150" y="87630"/>
                  </a:cubicBezTo>
                  <a:cubicBezTo>
                    <a:pt x="811530" y="90170"/>
                    <a:pt x="807720" y="87630"/>
                    <a:pt x="805180" y="81280"/>
                  </a:cubicBezTo>
                  <a:cubicBezTo>
                    <a:pt x="803910" y="78740"/>
                    <a:pt x="801370" y="76200"/>
                    <a:pt x="798830" y="73660"/>
                  </a:cubicBezTo>
                  <a:cubicBezTo>
                    <a:pt x="795020" y="71120"/>
                    <a:pt x="791210" y="67310"/>
                    <a:pt x="787400" y="67310"/>
                  </a:cubicBezTo>
                  <a:cubicBezTo>
                    <a:pt x="778510" y="67310"/>
                    <a:pt x="773430" y="62230"/>
                    <a:pt x="767080" y="58420"/>
                  </a:cubicBezTo>
                  <a:cubicBezTo>
                    <a:pt x="756920" y="52070"/>
                    <a:pt x="748030" y="44450"/>
                    <a:pt x="735330" y="45720"/>
                  </a:cubicBezTo>
                  <a:lnTo>
                    <a:pt x="735330" y="39370"/>
                  </a:lnTo>
                  <a:cubicBezTo>
                    <a:pt x="737870" y="39370"/>
                    <a:pt x="740410" y="39370"/>
                    <a:pt x="742950" y="38100"/>
                  </a:cubicBezTo>
                  <a:cubicBezTo>
                    <a:pt x="739140" y="35560"/>
                    <a:pt x="739140" y="31750"/>
                    <a:pt x="736600" y="29210"/>
                  </a:cubicBezTo>
                  <a:cubicBezTo>
                    <a:pt x="731520" y="25400"/>
                    <a:pt x="726440" y="24130"/>
                    <a:pt x="721360" y="21590"/>
                  </a:cubicBezTo>
                  <a:cubicBezTo>
                    <a:pt x="717550" y="20320"/>
                    <a:pt x="712470" y="20320"/>
                    <a:pt x="715010" y="26670"/>
                  </a:cubicBezTo>
                  <a:cubicBezTo>
                    <a:pt x="708660" y="27940"/>
                    <a:pt x="703580" y="27940"/>
                    <a:pt x="701040" y="30480"/>
                  </a:cubicBezTo>
                  <a:cubicBezTo>
                    <a:pt x="695960" y="34290"/>
                    <a:pt x="690880" y="31750"/>
                    <a:pt x="687070" y="29210"/>
                  </a:cubicBezTo>
                  <a:cubicBezTo>
                    <a:pt x="684530" y="27940"/>
                    <a:pt x="681990" y="26670"/>
                    <a:pt x="679450" y="27940"/>
                  </a:cubicBezTo>
                  <a:cubicBezTo>
                    <a:pt x="664210" y="35560"/>
                    <a:pt x="648970" y="31750"/>
                    <a:pt x="633730" y="31750"/>
                  </a:cubicBezTo>
                  <a:cubicBezTo>
                    <a:pt x="631190" y="31750"/>
                    <a:pt x="628650" y="30480"/>
                    <a:pt x="624840" y="30480"/>
                  </a:cubicBezTo>
                  <a:cubicBezTo>
                    <a:pt x="619760" y="29210"/>
                    <a:pt x="615950" y="26670"/>
                    <a:pt x="610870" y="25400"/>
                  </a:cubicBezTo>
                  <a:cubicBezTo>
                    <a:pt x="605790" y="24130"/>
                    <a:pt x="599440" y="22860"/>
                    <a:pt x="594360" y="21590"/>
                  </a:cubicBezTo>
                  <a:lnTo>
                    <a:pt x="590550" y="21590"/>
                  </a:lnTo>
                  <a:cubicBezTo>
                    <a:pt x="581660" y="21590"/>
                    <a:pt x="572770" y="22860"/>
                    <a:pt x="565150" y="22860"/>
                  </a:cubicBezTo>
                  <a:cubicBezTo>
                    <a:pt x="558800" y="22860"/>
                    <a:pt x="552450" y="20320"/>
                    <a:pt x="544830" y="19050"/>
                  </a:cubicBezTo>
                  <a:cubicBezTo>
                    <a:pt x="543560" y="8890"/>
                    <a:pt x="533400" y="11430"/>
                    <a:pt x="527050" y="6350"/>
                  </a:cubicBezTo>
                  <a:cubicBezTo>
                    <a:pt x="525780" y="5080"/>
                    <a:pt x="523240" y="6350"/>
                    <a:pt x="521970" y="6350"/>
                  </a:cubicBezTo>
                  <a:cubicBezTo>
                    <a:pt x="514350" y="5080"/>
                    <a:pt x="509270" y="8890"/>
                    <a:pt x="506730" y="15240"/>
                  </a:cubicBezTo>
                  <a:cubicBezTo>
                    <a:pt x="502920" y="21590"/>
                    <a:pt x="492760" y="24130"/>
                    <a:pt x="496570" y="34290"/>
                  </a:cubicBezTo>
                  <a:cubicBezTo>
                    <a:pt x="497840" y="35560"/>
                    <a:pt x="500380" y="36830"/>
                    <a:pt x="501650" y="39370"/>
                  </a:cubicBezTo>
                  <a:cubicBezTo>
                    <a:pt x="501650" y="43180"/>
                    <a:pt x="500380" y="45720"/>
                    <a:pt x="496570" y="44450"/>
                  </a:cubicBezTo>
                  <a:cubicBezTo>
                    <a:pt x="495300" y="44450"/>
                    <a:pt x="494030" y="46990"/>
                    <a:pt x="492760" y="48260"/>
                  </a:cubicBezTo>
                  <a:cubicBezTo>
                    <a:pt x="491490" y="49530"/>
                    <a:pt x="491490" y="52070"/>
                    <a:pt x="490220" y="52070"/>
                  </a:cubicBezTo>
                  <a:cubicBezTo>
                    <a:pt x="482600" y="54610"/>
                    <a:pt x="477520" y="60960"/>
                    <a:pt x="468630" y="59690"/>
                  </a:cubicBezTo>
                  <a:lnTo>
                    <a:pt x="466090" y="59690"/>
                  </a:lnTo>
                  <a:cubicBezTo>
                    <a:pt x="458470" y="66040"/>
                    <a:pt x="450850" y="64770"/>
                    <a:pt x="441960" y="63500"/>
                  </a:cubicBezTo>
                  <a:cubicBezTo>
                    <a:pt x="438150" y="62230"/>
                    <a:pt x="433070" y="63500"/>
                    <a:pt x="427990" y="63500"/>
                  </a:cubicBezTo>
                  <a:cubicBezTo>
                    <a:pt x="424180" y="63500"/>
                    <a:pt x="420370" y="63500"/>
                    <a:pt x="416560" y="60960"/>
                  </a:cubicBezTo>
                  <a:cubicBezTo>
                    <a:pt x="411480" y="58420"/>
                    <a:pt x="406400" y="54610"/>
                    <a:pt x="401320" y="52070"/>
                  </a:cubicBezTo>
                  <a:cubicBezTo>
                    <a:pt x="396240" y="49530"/>
                    <a:pt x="389890" y="49530"/>
                    <a:pt x="389890" y="40640"/>
                  </a:cubicBezTo>
                  <a:cubicBezTo>
                    <a:pt x="389890" y="39370"/>
                    <a:pt x="387350" y="38100"/>
                    <a:pt x="387350" y="36830"/>
                  </a:cubicBezTo>
                  <a:cubicBezTo>
                    <a:pt x="378460" y="44450"/>
                    <a:pt x="370840" y="50800"/>
                    <a:pt x="363220" y="57150"/>
                  </a:cubicBezTo>
                  <a:cubicBezTo>
                    <a:pt x="359410" y="60960"/>
                    <a:pt x="354330" y="66040"/>
                    <a:pt x="356870" y="72390"/>
                  </a:cubicBezTo>
                  <a:cubicBezTo>
                    <a:pt x="356870" y="73660"/>
                    <a:pt x="355600" y="74930"/>
                    <a:pt x="355600" y="76200"/>
                  </a:cubicBezTo>
                  <a:cubicBezTo>
                    <a:pt x="354330" y="78740"/>
                    <a:pt x="353060" y="81280"/>
                    <a:pt x="350520" y="82550"/>
                  </a:cubicBezTo>
                  <a:cubicBezTo>
                    <a:pt x="347980" y="86360"/>
                    <a:pt x="345440" y="90170"/>
                    <a:pt x="342900" y="95250"/>
                  </a:cubicBezTo>
                  <a:lnTo>
                    <a:pt x="335280" y="102870"/>
                  </a:lnTo>
                  <a:cubicBezTo>
                    <a:pt x="332740" y="106680"/>
                    <a:pt x="330200" y="110490"/>
                    <a:pt x="326390" y="113030"/>
                  </a:cubicBezTo>
                  <a:cubicBezTo>
                    <a:pt x="317500" y="120650"/>
                    <a:pt x="308610" y="128270"/>
                    <a:pt x="298450" y="135890"/>
                  </a:cubicBezTo>
                  <a:cubicBezTo>
                    <a:pt x="293370" y="140970"/>
                    <a:pt x="287020" y="144780"/>
                    <a:pt x="281940" y="149860"/>
                  </a:cubicBezTo>
                  <a:cubicBezTo>
                    <a:pt x="273050" y="157480"/>
                    <a:pt x="262890" y="163830"/>
                    <a:pt x="257810" y="175260"/>
                  </a:cubicBezTo>
                  <a:cubicBezTo>
                    <a:pt x="257810" y="176530"/>
                    <a:pt x="255270" y="177800"/>
                    <a:pt x="254000" y="179070"/>
                  </a:cubicBezTo>
                  <a:cubicBezTo>
                    <a:pt x="247650" y="184150"/>
                    <a:pt x="237490" y="184150"/>
                    <a:pt x="237490" y="194310"/>
                  </a:cubicBezTo>
                  <a:cubicBezTo>
                    <a:pt x="227330" y="194310"/>
                    <a:pt x="222250" y="201930"/>
                    <a:pt x="217170" y="208280"/>
                  </a:cubicBezTo>
                  <a:cubicBezTo>
                    <a:pt x="213360" y="213360"/>
                    <a:pt x="209550" y="219710"/>
                    <a:pt x="204470" y="223520"/>
                  </a:cubicBezTo>
                  <a:cubicBezTo>
                    <a:pt x="199390" y="226060"/>
                    <a:pt x="193040" y="224790"/>
                    <a:pt x="186690" y="224790"/>
                  </a:cubicBezTo>
                  <a:cubicBezTo>
                    <a:pt x="184150" y="224790"/>
                    <a:pt x="181610" y="224790"/>
                    <a:pt x="181610" y="226060"/>
                  </a:cubicBezTo>
                  <a:cubicBezTo>
                    <a:pt x="176530" y="231140"/>
                    <a:pt x="170180" y="234950"/>
                    <a:pt x="166370" y="241300"/>
                  </a:cubicBezTo>
                  <a:cubicBezTo>
                    <a:pt x="162560" y="247650"/>
                    <a:pt x="158750" y="251460"/>
                    <a:pt x="152400" y="252730"/>
                  </a:cubicBezTo>
                  <a:cubicBezTo>
                    <a:pt x="146050" y="254000"/>
                    <a:pt x="139700" y="260350"/>
                    <a:pt x="130810" y="256540"/>
                  </a:cubicBezTo>
                  <a:cubicBezTo>
                    <a:pt x="123190" y="254000"/>
                    <a:pt x="114300" y="256540"/>
                    <a:pt x="109220" y="251460"/>
                  </a:cubicBezTo>
                  <a:cubicBezTo>
                    <a:pt x="99060" y="252730"/>
                    <a:pt x="91440" y="255270"/>
                    <a:pt x="82550" y="256540"/>
                  </a:cubicBezTo>
                  <a:cubicBezTo>
                    <a:pt x="72390" y="259080"/>
                    <a:pt x="60960" y="257810"/>
                    <a:pt x="52070" y="265430"/>
                  </a:cubicBezTo>
                  <a:cubicBezTo>
                    <a:pt x="44450" y="271780"/>
                    <a:pt x="38100" y="278130"/>
                    <a:pt x="26670" y="276860"/>
                  </a:cubicBezTo>
                  <a:cubicBezTo>
                    <a:pt x="27940" y="284480"/>
                    <a:pt x="29210" y="290830"/>
                    <a:pt x="30480" y="298450"/>
                  </a:cubicBezTo>
                  <a:cubicBezTo>
                    <a:pt x="33020" y="318770"/>
                    <a:pt x="35560" y="339090"/>
                    <a:pt x="36830" y="359410"/>
                  </a:cubicBezTo>
                  <a:cubicBezTo>
                    <a:pt x="40640" y="384810"/>
                    <a:pt x="41910" y="408940"/>
                    <a:pt x="39370" y="433070"/>
                  </a:cubicBezTo>
                  <a:cubicBezTo>
                    <a:pt x="36830" y="467360"/>
                    <a:pt x="25400" y="1640840"/>
                    <a:pt x="13970" y="1672590"/>
                  </a:cubicBezTo>
                  <a:lnTo>
                    <a:pt x="2540" y="1699260"/>
                  </a:lnTo>
                  <a:cubicBezTo>
                    <a:pt x="0" y="1705610"/>
                    <a:pt x="3810" y="1709420"/>
                    <a:pt x="10160" y="1710690"/>
                  </a:cubicBezTo>
                  <a:cubicBezTo>
                    <a:pt x="17780" y="1711960"/>
                    <a:pt x="20320" y="1717040"/>
                    <a:pt x="22860" y="1723390"/>
                  </a:cubicBezTo>
                  <a:cubicBezTo>
                    <a:pt x="25400" y="1733550"/>
                    <a:pt x="21590" y="1743710"/>
                    <a:pt x="26670" y="1753870"/>
                  </a:cubicBezTo>
                  <a:cubicBezTo>
                    <a:pt x="29210" y="1758950"/>
                    <a:pt x="26670" y="1767840"/>
                    <a:pt x="25400" y="1775460"/>
                  </a:cubicBezTo>
                  <a:cubicBezTo>
                    <a:pt x="24130" y="1785620"/>
                    <a:pt x="26670" y="1795780"/>
                    <a:pt x="30480" y="1804670"/>
                  </a:cubicBezTo>
                  <a:cubicBezTo>
                    <a:pt x="39370" y="1819910"/>
                    <a:pt x="40640" y="1837690"/>
                    <a:pt x="40640" y="1854200"/>
                  </a:cubicBezTo>
                  <a:cubicBezTo>
                    <a:pt x="40640" y="1858010"/>
                    <a:pt x="41910" y="1861820"/>
                    <a:pt x="43180" y="1864360"/>
                  </a:cubicBezTo>
                  <a:cubicBezTo>
                    <a:pt x="45720" y="1866900"/>
                    <a:pt x="50800" y="1869440"/>
                    <a:pt x="55880" y="1870710"/>
                  </a:cubicBezTo>
                  <a:lnTo>
                    <a:pt x="86360" y="1885950"/>
                  </a:lnTo>
                  <a:cubicBezTo>
                    <a:pt x="100330" y="1893570"/>
                    <a:pt x="111760" y="1892300"/>
                    <a:pt x="124460" y="1883410"/>
                  </a:cubicBezTo>
                  <a:cubicBezTo>
                    <a:pt x="125730" y="1882140"/>
                    <a:pt x="129540" y="1880870"/>
                    <a:pt x="130810" y="1880870"/>
                  </a:cubicBezTo>
                  <a:cubicBezTo>
                    <a:pt x="139700" y="1882140"/>
                    <a:pt x="148590" y="1882140"/>
                    <a:pt x="156210" y="1889760"/>
                  </a:cubicBezTo>
                  <a:cubicBezTo>
                    <a:pt x="165100" y="1897380"/>
                    <a:pt x="177800" y="1902460"/>
                    <a:pt x="187960" y="1908810"/>
                  </a:cubicBezTo>
                  <a:cubicBezTo>
                    <a:pt x="194310" y="1912620"/>
                    <a:pt x="201930" y="1917700"/>
                    <a:pt x="205740" y="1922780"/>
                  </a:cubicBezTo>
                  <a:cubicBezTo>
                    <a:pt x="208280" y="1925320"/>
                    <a:pt x="210820" y="1927860"/>
                    <a:pt x="213360" y="1929130"/>
                  </a:cubicBezTo>
                  <a:cubicBezTo>
                    <a:pt x="227330" y="1934210"/>
                    <a:pt x="234950" y="1946910"/>
                    <a:pt x="243840" y="1957070"/>
                  </a:cubicBezTo>
                  <a:cubicBezTo>
                    <a:pt x="251460" y="1965960"/>
                    <a:pt x="261620" y="1971040"/>
                    <a:pt x="273050" y="1972310"/>
                  </a:cubicBezTo>
                  <a:cubicBezTo>
                    <a:pt x="285750" y="1974850"/>
                    <a:pt x="298450" y="1976120"/>
                    <a:pt x="311150" y="1978660"/>
                  </a:cubicBezTo>
                  <a:cubicBezTo>
                    <a:pt x="316230" y="1979930"/>
                    <a:pt x="322580" y="1981200"/>
                    <a:pt x="327660" y="1983740"/>
                  </a:cubicBezTo>
                  <a:cubicBezTo>
                    <a:pt x="334010" y="1986280"/>
                    <a:pt x="340360" y="1986280"/>
                    <a:pt x="345440" y="1990090"/>
                  </a:cubicBezTo>
                  <a:cubicBezTo>
                    <a:pt x="353060" y="1996440"/>
                    <a:pt x="360680" y="2000250"/>
                    <a:pt x="370840" y="1997710"/>
                  </a:cubicBezTo>
                  <a:cubicBezTo>
                    <a:pt x="374650" y="1996440"/>
                    <a:pt x="379730" y="1998980"/>
                    <a:pt x="383540" y="2000250"/>
                  </a:cubicBezTo>
                  <a:cubicBezTo>
                    <a:pt x="384810" y="2000250"/>
                    <a:pt x="386080" y="2001520"/>
                    <a:pt x="387350" y="2001520"/>
                  </a:cubicBezTo>
                  <a:cubicBezTo>
                    <a:pt x="401320" y="2002790"/>
                    <a:pt x="414020" y="2000250"/>
                    <a:pt x="426720" y="1997710"/>
                  </a:cubicBezTo>
                  <a:cubicBezTo>
                    <a:pt x="431800" y="1996440"/>
                    <a:pt x="436880" y="1995170"/>
                    <a:pt x="441960" y="1992630"/>
                  </a:cubicBezTo>
                  <a:cubicBezTo>
                    <a:pt x="455930" y="1986280"/>
                    <a:pt x="469900" y="1979930"/>
                    <a:pt x="482600" y="1972310"/>
                  </a:cubicBezTo>
                  <a:cubicBezTo>
                    <a:pt x="491490" y="1967230"/>
                    <a:pt x="500380" y="1962150"/>
                    <a:pt x="510540" y="1967230"/>
                  </a:cubicBezTo>
                  <a:lnTo>
                    <a:pt x="515620" y="1967230"/>
                  </a:lnTo>
                  <a:cubicBezTo>
                    <a:pt x="524510" y="1967230"/>
                    <a:pt x="533400" y="1965960"/>
                    <a:pt x="541020" y="1964690"/>
                  </a:cubicBezTo>
                  <a:cubicBezTo>
                    <a:pt x="542290" y="1964690"/>
                    <a:pt x="544830" y="1964690"/>
                    <a:pt x="544830" y="1963420"/>
                  </a:cubicBezTo>
                  <a:cubicBezTo>
                    <a:pt x="548640" y="1958340"/>
                    <a:pt x="554990" y="1958340"/>
                    <a:pt x="561340" y="1957070"/>
                  </a:cubicBezTo>
                  <a:cubicBezTo>
                    <a:pt x="571500" y="1955800"/>
                    <a:pt x="581660" y="1955800"/>
                    <a:pt x="589280" y="1949450"/>
                  </a:cubicBezTo>
                  <a:cubicBezTo>
                    <a:pt x="596900" y="1944370"/>
                    <a:pt x="604520" y="1943100"/>
                    <a:pt x="613410" y="1941830"/>
                  </a:cubicBezTo>
                  <a:cubicBezTo>
                    <a:pt x="614680" y="1941830"/>
                    <a:pt x="617220" y="1940560"/>
                    <a:pt x="618490" y="1940560"/>
                  </a:cubicBezTo>
                  <a:cubicBezTo>
                    <a:pt x="624840" y="1939290"/>
                    <a:pt x="631190" y="1935480"/>
                    <a:pt x="636270" y="1936750"/>
                  </a:cubicBezTo>
                  <a:cubicBezTo>
                    <a:pt x="647700" y="1939290"/>
                    <a:pt x="652780" y="1935480"/>
                    <a:pt x="660400" y="1925320"/>
                  </a:cubicBezTo>
                  <a:cubicBezTo>
                    <a:pt x="661670" y="1922780"/>
                    <a:pt x="665480" y="1921510"/>
                    <a:pt x="668020" y="1920240"/>
                  </a:cubicBezTo>
                  <a:cubicBezTo>
                    <a:pt x="674370" y="1918970"/>
                    <a:pt x="680720" y="1920240"/>
                    <a:pt x="687070" y="1918970"/>
                  </a:cubicBezTo>
                  <a:cubicBezTo>
                    <a:pt x="690880" y="1918970"/>
                    <a:pt x="694690" y="1915160"/>
                    <a:pt x="697230" y="1915160"/>
                  </a:cubicBezTo>
                  <a:cubicBezTo>
                    <a:pt x="707390" y="1916430"/>
                    <a:pt x="718820" y="1912620"/>
                    <a:pt x="727710" y="1918970"/>
                  </a:cubicBezTo>
                  <a:cubicBezTo>
                    <a:pt x="728980" y="1920240"/>
                    <a:pt x="731520" y="1920240"/>
                    <a:pt x="734060" y="1920240"/>
                  </a:cubicBezTo>
                  <a:cubicBezTo>
                    <a:pt x="750570" y="1921510"/>
                    <a:pt x="764540" y="1926590"/>
                    <a:pt x="775970" y="1936750"/>
                  </a:cubicBezTo>
                  <a:cubicBezTo>
                    <a:pt x="779780" y="1940560"/>
                    <a:pt x="784860" y="1943100"/>
                    <a:pt x="788670" y="1945640"/>
                  </a:cubicBezTo>
                  <a:cubicBezTo>
                    <a:pt x="792480" y="1948180"/>
                    <a:pt x="797560" y="1948180"/>
                    <a:pt x="801370" y="1949450"/>
                  </a:cubicBezTo>
                  <a:cubicBezTo>
                    <a:pt x="805180" y="1950720"/>
                    <a:pt x="807720" y="1951990"/>
                    <a:pt x="811530" y="1951990"/>
                  </a:cubicBezTo>
                  <a:cubicBezTo>
                    <a:pt x="817880" y="1951990"/>
                    <a:pt x="822960" y="1954530"/>
                    <a:pt x="826770" y="1959610"/>
                  </a:cubicBezTo>
                  <a:cubicBezTo>
                    <a:pt x="828040" y="1960880"/>
                    <a:pt x="829310" y="1962150"/>
                    <a:pt x="830580" y="1964690"/>
                  </a:cubicBezTo>
                  <a:cubicBezTo>
                    <a:pt x="829310" y="1968500"/>
                    <a:pt x="836930" y="1978660"/>
                    <a:pt x="842010" y="1978660"/>
                  </a:cubicBezTo>
                  <a:cubicBezTo>
                    <a:pt x="850900" y="1978660"/>
                    <a:pt x="859790" y="1981200"/>
                    <a:pt x="867410" y="1987550"/>
                  </a:cubicBezTo>
                  <a:cubicBezTo>
                    <a:pt x="868680" y="1988820"/>
                    <a:pt x="871220" y="1988820"/>
                    <a:pt x="873760" y="1987550"/>
                  </a:cubicBezTo>
                  <a:cubicBezTo>
                    <a:pt x="877570" y="1986280"/>
                    <a:pt x="880110" y="1986280"/>
                    <a:pt x="882650" y="1990090"/>
                  </a:cubicBezTo>
                  <a:cubicBezTo>
                    <a:pt x="883920" y="1991360"/>
                    <a:pt x="889000" y="1991360"/>
                    <a:pt x="891540" y="1991360"/>
                  </a:cubicBezTo>
                  <a:cubicBezTo>
                    <a:pt x="897890" y="1991360"/>
                    <a:pt x="905510" y="1990090"/>
                    <a:pt x="911860" y="1991360"/>
                  </a:cubicBezTo>
                  <a:cubicBezTo>
                    <a:pt x="923290" y="1992630"/>
                    <a:pt x="933450" y="1993900"/>
                    <a:pt x="944880" y="1996440"/>
                  </a:cubicBezTo>
                  <a:cubicBezTo>
                    <a:pt x="947420" y="1996440"/>
                    <a:pt x="949960" y="1997710"/>
                    <a:pt x="951230" y="1998980"/>
                  </a:cubicBezTo>
                  <a:cubicBezTo>
                    <a:pt x="953770" y="2005330"/>
                    <a:pt x="960120" y="2005330"/>
                    <a:pt x="963930" y="2006600"/>
                  </a:cubicBezTo>
                  <a:cubicBezTo>
                    <a:pt x="967740" y="2007870"/>
                    <a:pt x="972820" y="2009140"/>
                    <a:pt x="975360" y="2009140"/>
                  </a:cubicBezTo>
                  <a:cubicBezTo>
                    <a:pt x="976630" y="2007870"/>
                    <a:pt x="979170" y="2006600"/>
                    <a:pt x="981710" y="2004060"/>
                  </a:cubicBezTo>
                  <a:cubicBezTo>
                    <a:pt x="976630" y="2004060"/>
                    <a:pt x="974090" y="2005330"/>
                    <a:pt x="971550" y="2005330"/>
                  </a:cubicBezTo>
                  <a:cubicBezTo>
                    <a:pt x="976630" y="1998980"/>
                    <a:pt x="981710" y="1997710"/>
                    <a:pt x="988060" y="2001520"/>
                  </a:cubicBezTo>
                  <a:cubicBezTo>
                    <a:pt x="995680" y="2007870"/>
                    <a:pt x="1002030" y="2007870"/>
                    <a:pt x="1010920" y="2001520"/>
                  </a:cubicBezTo>
                  <a:lnTo>
                    <a:pt x="1018540" y="1997710"/>
                  </a:lnTo>
                  <a:lnTo>
                    <a:pt x="1018540" y="1991360"/>
                  </a:lnTo>
                  <a:cubicBezTo>
                    <a:pt x="1022350" y="1992630"/>
                    <a:pt x="1026160" y="1995170"/>
                    <a:pt x="1028700" y="1995170"/>
                  </a:cubicBezTo>
                  <a:cubicBezTo>
                    <a:pt x="1036320" y="1991360"/>
                    <a:pt x="1043940" y="1987550"/>
                    <a:pt x="1050290" y="1982470"/>
                  </a:cubicBezTo>
                  <a:cubicBezTo>
                    <a:pt x="1057910" y="1977390"/>
                    <a:pt x="1064260" y="1971040"/>
                    <a:pt x="1070610" y="1965960"/>
                  </a:cubicBezTo>
                  <a:cubicBezTo>
                    <a:pt x="1071880" y="1965960"/>
                    <a:pt x="1071880" y="1964690"/>
                    <a:pt x="1073150" y="1964690"/>
                  </a:cubicBezTo>
                  <a:cubicBezTo>
                    <a:pt x="1082040" y="1962150"/>
                    <a:pt x="1089660" y="1960880"/>
                    <a:pt x="1098550" y="1958340"/>
                  </a:cubicBezTo>
                  <a:cubicBezTo>
                    <a:pt x="1103630" y="1957070"/>
                    <a:pt x="1107440" y="1954530"/>
                    <a:pt x="1112520" y="1953260"/>
                  </a:cubicBezTo>
                  <a:cubicBezTo>
                    <a:pt x="1116330" y="1951990"/>
                    <a:pt x="1118870" y="1951990"/>
                    <a:pt x="1122680" y="1950720"/>
                  </a:cubicBezTo>
                  <a:lnTo>
                    <a:pt x="1135380" y="1950720"/>
                  </a:lnTo>
                  <a:cubicBezTo>
                    <a:pt x="1137920" y="1950720"/>
                    <a:pt x="1141730" y="1950720"/>
                    <a:pt x="1144270" y="1949450"/>
                  </a:cubicBezTo>
                  <a:cubicBezTo>
                    <a:pt x="1145540" y="1946910"/>
                    <a:pt x="1148080" y="1943100"/>
                    <a:pt x="1149350" y="1943100"/>
                  </a:cubicBezTo>
                  <a:cubicBezTo>
                    <a:pt x="1153160" y="1943100"/>
                    <a:pt x="1155700" y="1945640"/>
                    <a:pt x="1159510" y="1946910"/>
                  </a:cubicBezTo>
                  <a:cubicBezTo>
                    <a:pt x="1160780" y="1946910"/>
                    <a:pt x="1160780" y="1948180"/>
                    <a:pt x="1160780" y="1949450"/>
                  </a:cubicBezTo>
                  <a:cubicBezTo>
                    <a:pt x="1165860" y="1954530"/>
                    <a:pt x="1169670" y="1960880"/>
                    <a:pt x="1174750" y="1965960"/>
                  </a:cubicBezTo>
                  <a:cubicBezTo>
                    <a:pt x="1181100" y="1972310"/>
                    <a:pt x="1187450" y="1972310"/>
                    <a:pt x="1191260" y="1968500"/>
                  </a:cubicBezTo>
                  <a:cubicBezTo>
                    <a:pt x="1197610" y="1963420"/>
                    <a:pt x="1202690" y="1959610"/>
                    <a:pt x="1211580" y="1962150"/>
                  </a:cubicBezTo>
                  <a:cubicBezTo>
                    <a:pt x="1212850" y="1962150"/>
                    <a:pt x="1215390" y="1963420"/>
                    <a:pt x="1216660" y="1962150"/>
                  </a:cubicBezTo>
                  <a:cubicBezTo>
                    <a:pt x="1223010" y="1959610"/>
                    <a:pt x="1230630" y="1957070"/>
                    <a:pt x="1236980" y="1953260"/>
                  </a:cubicBezTo>
                  <a:cubicBezTo>
                    <a:pt x="1240790" y="1951990"/>
                    <a:pt x="1245870" y="1951990"/>
                    <a:pt x="1247140" y="1949450"/>
                  </a:cubicBezTo>
                  <a:cubicBezTo>
                    <a:pt x="1250950" y="1941830"/>
                    <a:pt x="1257300" y="1938020"/>
                    <a:pt x="1263650" y="1932940"/>
                  </a:cubicBezTo>
                  <a:cubicBezTo>
                    <a:pt x="1267460" y="1929130"/>
                    <a:pt x="1271270" y="1924050"/>
                    <a:pt x="1275080" y="1922780"/>
                  </a:cubicBezTo>
                  <a:cubicBezTo>
                    <a:pt x="1283970" y="1920240"/>
                    <a:pt x="1290320" y="1912620"/>
                    <a:pt x="1297940" y="1907540"/>
                  </a:cubicBezTo>
                  <a:cubicBezTo>
                    <a:pt x="1304290" y="1903730"/>
                    <a:pt x="1308100" y="1896110"/>
                    <a:pt x="1314450" y="1894840"/>
                  </a:cubicBezTo>
                  <a:cubicBezTo>
                    <a:pt x="1324610" y="1892300"/>
                    <a:pt x="1332230" y="1885950"/>
                    <a:pt x="1341120" y="1879600"/>
                  </a:cubicBezTo>
                  <a:cubicBezTo>
                    <a:pt x="1346200" y="1875790"/>
                    <a:pt x="1352550" y="1873250"/>
                    <a:pt x="1358900" y="1874520"/>
                  </a:cubicBezTo>
                  <a:cubicBezTo>
                    <a:pt x="1362710" y="1875790"/>
                    <a:pt x="1367790" y="1874520"/>
                    <a:pt x="1370330" y="1873250"/>
                  </a:cubicBezTo>
                  <a:cubicBezTo>
                    <a:pt x="1375410" y="1870710"/>
                    <a:pt x="1380490" y="1866900"/>
                    <a:pt x="1385570" y="1864360"/>
                  </a:cubicBezTo>
                  <a:cubicBezTo>
                    <a:pt x="1389380" y="1861820"/>
                    <a:pt x="1393190" y="1859280"/>
                    <a:pt x="1397000" y="1859280"/>
                  </a:cubicBezTo>
                  <a:cubicBezTo>
                    <a:pt x="1409700" y="1858010"/>
                    <a:pt x="1419860" y="1855470"/>
                    <a:pt x="1426210" y="1842770"/>
                  </a:cubicBezTo>
                  <a:cubicBezTo>
                    <a:pt x="1428750" y="1837690"/>
                    <a:pt x="1441450" y="1831340"/>
                    <a:pt x="1446530" y="1833880"/>
                  </a:cubicBezTo>
                  <a:cubicBezTo>
                    <a:pt x="1455420" y="1837690"/>
                    <a:pt x="1461770" y="1835150"/>
                    <a:pt x="1466850" y="1827530"/>
                  </a:cubicBezTo>
                  <a:cubicBezTo>
                    <a:pt x="1470660" y="1823720"/>
                    <a:pt x="1475740" y="1824990"/>
                    <a:pt x="1479550" y="1827530"/>
                  </a:cubicBezTo>
                  <a:cubicBezTo>
                    <a:pt x="1482090" y="1830070"/>
                    <a:pt x="1484630" y="1831340"/>
                    <a:pt x="1487170" y="1831340"/>
                  </a:cubicBezTo>
                  <a:cubicBezTo>
                    <a:pt x="1496060" y="1832610"/>
                    <a:pt x="1506220" y="1831340"/>
                    <a:pt x="1515110" y="1832610"/>
                  </a:cubicBezTo>
                  <a:cubicBezTo>
                    <a:pt x="1522730" y="1833880"/>
                    <a:pt x="1530350" y="1831340"/>
                    <a:pt x="1535430" y="1826260"/>
                  </a:cubicBezTo>
                  <a:cubicBezTo>
                    <a:pt x="1540510" y="1821180"/>
                    <a:pt x="1544320" y="1821180"/>
                    <a:pt x="1551940" y="1823720"/>
                  </a:cubicBezTo>
                  <a:cubicBezTo>
                    <a:pt x="1558290" y="1826260"/>
                    <a:pt x="1563370" y="1832610"/>
                    <a:pt x="1572260" y="1831340"/>
                  </a:cubicBezTo>
                  <a:cubicBezTo>
                    <a:pt x="1579880" y="1830070"/>
                    <a:pt x="1588770" y="1833880"/>
                    <a:pt x="1597660" y="1830070"/>
                  </a:cubicBezTo>
                  <a:lnTo>
                    <a:pt x="1602740" y="1830070"/>
                  </a:lnTo>
                  <a:cubicBezTo>
                    <a:pt x="1610360" y="1832610"/>
                    <a:pt x="1617980" y="1833880"/>
                    <a:pt x="1624330" y="1840230"/>
                  </a:cubicBezTo>
                  <a:cubicBezTo>
                    <a:pt x="1631950" y="1846580"/>
                    <a:pt x="1633220" y="1799590"/>
                    <a:pt x="1640840" y="1804670"/>
                  </a:cubicBezTo>
                  <a:cubicBezTo>
                    <a:pt x="1652270" y="1812290"/>
                    <a:pt x="1649730" y="1804670"/>
                    <a:pt x="1661160" y="1811020"/>
                  </a:cubicBezTo>
                  <a:cubicBezTo>
                    <a:pt x="1670050" y="1814830"/>
                    <a:pt x="1666240" y="1800860"/>
                    <a:pt x="1676400" y="1803400"/>
                  </a:cubicBezTo>
                  <a:cubicBezTo>
                    <a:pt x="1677670" y="1803400"/>
                    <a:pt x="1692910" y="1813560"/>
                    <a:pt x="1692910" y="1812290"/>
                  </a:cubicBezTo>
                  <a:cubicBezTo>
                    <a:pt x="1699260" y="1808480"/>
                    <a:pt x="1705610" y="1770380"/>
                    <a:pt x="1711960" y="1771650"/>
                  </a:cubicBezTo>
                  <a:cubicBezTo>
                    <a:pt x="1724660" y="1775460"/>
                    <a:pt x="1736090" y="1772920"/>
                    <a:pt x="1747520" y="1767840"/>
                  </a:cubicBezTo>
                  <a:cubicBezTo>
                    <a:pt x="1753870" y="1765300"/>
                    <a:pt x="1764030" y="1756410"/>
                    <a:pt x="1769110" y="1760220"/>
                  </a:cubicBezTo>
                  <a:cubicBezTo>
                    <a:pt x="1778000" y="1766570"/>
                    <a:pt x="1786890" y="1769110"/>
                    <a:pt x="1797050" y="1770380"/>
                  </a:cubicBezTo>
                  <a:cubicBezTo>
                    <a:pt x="1798320" y="1770380"/>
                    <a:pt x="1799590" y="1771650"/>
                    <a:pt x="1800860" y="1772920"/>
                  </a:cubicBezTo>
                  <a:cubicBezTo>
                    <a:pt x="1804670" y="1778000"/>
                    <a:pt x="1822450" y="1764030"/>
                    <a:pt x="1826260" y="1769110"/>
                  </a:cubicBezTo>
                  <a:cubicBezTo>
                    <a:pt x="1831340" y="1776730"/>
                    <a:pt x="1836420" y="1784350"/>
                    <a:pt x="1841500" y="1790700"/>
                  </a:cubicBezTo>
                  <a:cubicBezTo>
                    <a:pt x="1844040" y="1793240"/>
                    <a:pt x="1847850" y="1794510"/>
                    <a:pt x="1849120" y="1797050"/>
                  </a:cubicBezTo>
                  <a:cubicBezTo>
                    <a:pt x="1850390" y="1803400"/>
                    <a:pt x="1852930" y="1805940"/>
                    <a:pt x="1859280" y="1805940"/>
                  </a:cubicBezTo>
                  <a:cubicBezTo>
                    <a:pt x="1863090" y="1805940"/>
                    <a:pt x="1866900" y="1807210"/>
                    <a:pt x="1869440" y="1809750"/>
                  </a:cubicBezTo>
                  <a:cubicBezTo>
                    <a:pt x="1875790" y="1813560"/>
                    <a:pt x="1880870" y="1817370"/>
                    <a:pt x="1885950" y="1821180"/>
                  </a:cubicBezTo>
                  <a:cubicBezTo>
                    <a:pt x="1892300" y="1824990"/>
                    <a:pt x="1898650" y="1828800"/>
                    <a:pt x="1901190" y="1835150"/>
                  </a:cubicBezTo>
                  <a:cubicBezTo>
                    <a:pt x="1902460" y="1837690"/>
                    <a:pt x="1903730" y="1838960"/>
                    <a:pt x="1905000" y="1840230"/>
                  </a:cubicBezTo>
                  <a:cubicBezTo>
                    <a:pt x="1910080" y="1845310"/>
                    <a:pt x="1915160" y="1849120"/>
                    <a:pt x="1920240" y="1854200"/>
                  </a:cubicBezTo>
                  <a:cubicBezTo>
                    <a:pt x="1927860" y="1860550"/>
                    <a:pt x="1934210" y="1868170"/>
                    <a:pt x="1941830" y="1874520"/>
                  </a:cubicBezTo>
                  <a:cubicBezTo>
                    <a:pt x="1944370" y="1875790"/>
                    <a:pt x="1946910" y="1878330"/>
                    <a:pt x="1949450" y="1879600"/>
                  </a:cubicBezTo>
                  <a:cubicBezTo>
                    <a:pt x="1954530" y="1882140"/>
                    <a:pt x="1959610" y="1884680"/>
                    <a:pt x="1963420" y="1888490"/>
                  </a:cubicBezTo>
                  <a:cubicBezTo>
                    <a:pt x="1967230" y="1892300"/>
                    <a:pt x="1985010" y="1869440"/>
                    <a:pt x="1987550" y="1874520"/>
                  </a:cubicBezTo>
                  <a:cubicBezTo>
                    <a:pt x="1987550" y="1875790"/>
                    <a:pt x="1988820" y="1875790"/>
                    <a:pt x="1990090" y="1875790"/>
                  </a:cubicBezTo>
                  <a:cubicBezTo>
                    <a:pt x="1997710" y="1882140"/>
                    <a:pt x="2005330" y="1879600"/>
                    <a:pt x="2012950" y="1877060"/>
                  </a:cubicBezTo>
                  <a:cubicBezTo>
                    <a:pt x="2015490" y="1875790"/>
                    <a:pt x="2018030" y="1874520"/>
                    <a:pt x="2019300" y="1875790"/>
                  </a:cubicBezTo>
                  <a:cubicBezTo>
                    <a:pt x="2028190" y="1879600"/>
                    <a:pt x="2034540" y="1888490"/>
                    <a:pt x="2045970" y="1889760"/>
                  </a:cubicBezTo>
                  <a:cubicBezTo>
                    <a:pt x="2045970" y="1889760"/>
                    <a:pt x="2047240" y="1889760"/>
                    <a:pt x="2047240" y="1891030"/>
                  </a:cubicBezTo>
                  <a:cubicBezTo>
                    <a:pt x="2049780" y="1898650"/>
                    <a:pt x="2057400" y="1898650"/>
                    <a:pt x="2063750" y="1899920"/>
                  </a:cubicBezTo>
                  <a:cubicBezTo>
                    <a:pt x="2067560" y="1899920"/>
                    <a:pt x="2071370" y="1901190"/>
                    <a:pt x="2073910" y="1902460"/>
                  </a:cubicBezTo>
                  <a:cubicBezTo>
                    <a:pt x="2081530" y="1906270"/>
                    <a:pt x="2089150" y="1911350"/>
                    <a:pt x="2098040" y="1913890"/>
                  </a:cubicBezTo>
                  <a:cubicBezTo>
                    <a:pt x="2109470" y="1917700"/>
                    <a:pt x="2120900" y="1920240"/>
                    <a:pt x="2129790" y="1926590"/>
                  </a:cubicBezTo>
                  <a:cubicBezTo>
                    <a:pt x="2131060" y="1926590"/>
                    <a:pt x="2132330" y="1926590"/>
                    <a:pt x="2132330" y="1927860"/>
                  </a:cubicBezTo>
                  <a:cubicBezTo>
                    <a:pt x="2136140" y="1930400"/>
                    <a:pt x="2142490" y="1931670"/>
                    <a:pt x="2145030" y="1935480"/>
                  </a:cubicBezTo>
                  <a:cubicBezTo>
                    <a:pt x="2148840" y="1943100"/>
                    <a:pt x="2159000" y="1941830"/>
                    <a:pt x="2164080" y="1948180"/>
                  </a:cubicBezTo>
                  <a:lnTo>
                    <a:pt x="2165350" y="1948180"/>
                  </a:lnTo>
                  <a:cubicBezTo>
                    <a:pt x="2170430" y="1948180"/>
                    <a:pt x="2175510" y="1949450"/>
                    <a:pt x="2181860" y="1949450"/>
                  </a:cubicBezTo>
                  <a:cubicBezTo>
                    <a:pt x="2184400" y="1948180"/>
                    <a:pt x="2188210" y="1945640"/>
                    <a:pt x="2190750" y="1945640"/>
                  </a:cubicBezTo>
                  <a:cubicBezTo>
                    <a:pt x="2202180" y="1949450"/>
                    <a:pt x="2213610" y="1949450"/>
                    <a:pt x="2221230" y="1939290"/>
                  </a:cubicBezTo>
                  <a:cubicBezTo>
                    <a:pt x="2222500" y="1938020"/>
                    <a:pt x="2225040" y="1938020"/>
                    <a:pt x="2227580" y="1938020"/>
                  </a:cubicBezTo>
                  <a:lnTo>
                    <a:pt x="2237740" y="1938020"/>
                  </a:lnTo>
                  <a:cubicBezTo>
                    <a:pt x="2249170" y="1935480"/>
                    <a:pt x="2259330" y="1932940"/>
                    <a:pt x="2270760" y="1931670"/>
                  </a:cubicBezTo>
                  <a:cubicBezTo>
                    <a:pt x="2275840" y="1930400"/>
                    <a:pt x="2282190" y="1932940"/>
                    <a:pt x="2287270" y="1934210"/>
                  </a:cubicBezTo>
                  <a:cubicBezTo>
                    <a:pt x="2292350" y="1935480"/>
                    <a:pt x="2297430" y="1935480"/>
                    <a:pt x="2302510" y="1935480"/>
                  </a:cubicBezTo>
                  <a:cubicBezTo>
                    <a:pt x="2308860" y="1935480"/>
                    <a:pt x="2313940" y="1932940"/>
                    <a:pt x="2320290" y="1932940"/>
                  </a:cubicBezTo>
                  <a:cubicBezTo>
                    <a:pt x="2325370" y="1931670"/>
                    <a:pt x="2331720" y="1931670"/>
                    <a:pt x="2336800" y="1930400"/>
                  </a:cubicBezTo>
                  <a:cubicBezTo>
                    <a:pt x="2348230" y="1927860"/>
                    <a:pt x="2358390" y="1925320"/>
                    <a:pt x="2369820" y="1924050"/>
                  </a:cubicBezTo>
                  <a:cubicBezTo>
                    <a:pt x="2377440" y="1880870"/>
                    <a:pt x="2376170" y="1830070"/>
                    <a:pt x="2376170" y="1778000"/>
                  </a:cubicBezTo>
                  <a:close/>
                </a:path>
              </a:pathLst>
            </a:custGeom>
            <a:solidFill>
              <a:srgbClr val="FFFFFF"/>
            </a:solidFill>
          </p:spPr>
        </p:sp>
      </p:grpSp>
      <p:grpSp>
        <p:nvGrpSpPr>
          <p:cNvPr id="8" name="Group 8"/>
          <p:cNvGrpSpPr>
            <a:grpSpLocks noChangeAspect="1"/>
          </p:cNvGrpSpPr>
          <p:nvPr/>
        </p:nvGrpSpPr>
        <p:grpSpPr>
          <a:xfrm>
            <a:off x="7205275" y="8979497"/>
            <a:ext cx="11479985" cy="9724223"/>
            <a:chOff x="0" y="0"/>
            <a:chExt cx="2374900" cy="2011680"/>
          </a:xfrm>
        </p:grpSpPr>
        <p:sp>
          <p:nvSpPr>
            <p:cNvPr id="9" name="Freeform 9"/>
            <p:cNvSpPr/>
            <p:nvPr/>
          </p:nvSpPr>
          <p:spPr>
            <a:xfrm>
              <a:off x="-2540" y="-2540"/>
              <a:ext cx="2377441" cy="2009140"/>
            </a:xfrm>
            <a:custGeom>
              <a:avLst/>
              <a:gdLst/>
              <a:ahLst/>
              <a:cxnLst/>
              <a:rect l="l" t="t" r="r" b="b"/>
              <a:pathLst>
                <a:path w="2377441" h="2009140">
                  <a:moveTo>
                    <a:pt x="2376170" y="1778000"/>
                  </a:moveTo>
                  <a:cubicBezTo>
                    <a:pt x="2374900" y="1276350"/>
                    <a:pt x="2359660" y="598170"/>
                    <a:pt x="2359660" y="97790"/>
                  </a:cubicBezTo>
                  <a:cubicBezTo>
                    <a:pt x="2359660" y="90170"/>
                    <a:pt x="2360930" y="82550"/>
                    <a:pt x="2360930" y="76200"/>
                  </a:cubicBezTo>
                  <a:cubicBezTo>
                    <a:pt x="2359660" y="74930"/>
                    <a:pt x="2358390" y="74930"/>
                    <a:pt x="2357120" y="73660"/>
                  </a:cubicBezTo>
                  <a:cubicBezTo>
                    <a:pt x="2357120" y="73660"/>
                    <a:pt x="2355850" y="74930"/>
                    <a:pt x="2355850" y="76200"/>
                  </a:cubicBezTo>
                  <a:cubicBezTo>
                    <a:pt x="2353310" y="82550"/>
                    <a:pt x="2348230" y="82550"/>
                    <a:pt x="2343150" y="82550"/>
                  </a:cubicBezTo>
                  <a:cubicBezTo>
                    <a:pt x="2336800" y="81280"/>
                    <a:pt x="2330450" y="74930"/>
                    <a:pt x="2322830" y="77470"/>
                  </a:cubicBezTo>
                  <a:cubicBezTo>
                    <a:pt x="2320290" y="78740"/>
                    <a:pt x="2315210" y="76200"/>
                    <a:pt x="2313940" y="73660"/>
                  </a:cubicBezTo>
                  <a:cubicBezTo>
                    <a:pt x="2310130" y="68580"/>
                    <a:pt x="2305050" y="68580"/>
                    <a:pt x="2299970" y="71120"/>
                  </a:cubicBezTo>
                  <a:cubicBezTo>
                    <a:pt x="2297430" y="72390"/>
                    <a:pt x="2294890" y="71120"/>
                    <a:pt x="2292350" y="71120"/>
                  </a:cubicBezTo>
                  <a:cubicBezTo>
                    <a:pt x="2288540" y="71120"/>
                    <a:pt x="2283460" y="69850"/>
                    <a:pt x="2279650" y="68580"/>
                  </a:cubicBezTo>
                  <a:cubicBezTo>
                    <a:pt x="2278380" y="68580"/>
                    <a:pt x="2275840" y="67310"/>
                    <a:pt x="2274570" y="67310"/>
                  </a:cubicBezTo>
                  <a:cubicBezTo>
                    <a:pt x="2270760" y="66040"/>
                    <a:pt x="2266950" y="62230"/>
                    <a:pt x="2263140" y="67310"/>
                  </a:cubicBezTo>
                  <a:cubicBezTo>
                    <a:pt x="2263140" y="67310"/>
                    <a:pt x="2260600" y="67310"/>
                    <a:pt x="2259330" y="66040"/>
                  </a:cubicBezTo>
                  <a:cubicBezTo>
                    <a:pt x="2258060" y="63500"/>
                    <a:pt x="2256790" y="59690"/>
                    <a:pt x="2255520" y="57150"/>
                  </a:cubicBezTo>
                  <a:cubicBezTo>
                    <a:pt x="2252980" y="53340"/>
                    <a:pt x="2252980" y="46990"/>
                    <a:pt x="2249170" y="44450"/>
                  </a:cubicBezTo>
                  <a:cubicBezTo>
                    <a:pt x="2246630" y="43180"/>
                    <a:pt x="2245360" y="41910"/>
                    <a:pt x="2244090" y="39370"/>
                  </a:cubicBezTo>
                  <a:cubicBezTo>
                    <a:pt x="2244090" y="38100"/>
                    <a:pt x="2241550" y="36830"/>
                    <a:pt x="2241550" y="35560"/>
                  </a:cubicBezTo>
                  <a:lnTo>
                    <a:pt x="2237740" y="31750"/>
                  </a:lnTo>
                  <a:cubicBezTo>
                    <a:pt x="2236470" y="29210"/>
                    <a:pt x="2235200" y="25400"/>
                    <a:pt x="2232660" y="24130"/>
                  </a:cubicBezTo>
                  <a:cubicBezTo>
                    <a:pt x="2227580" y="20320"/>
                    <a:pt x="2226310" y="15240"/>
                    <a:pt x="2228850" y="8890"/>
                  </a:cubicBezTo>
                  <a:cubicBezTo>
                    <a:pt x="2225040" y="7620"/>
                    <a:pt x="2222500" y="5080"/>
                    <a:pt x="2218690" y="5080"/>
                  </a:cubicBezTo>
                  <a:cubicBezTo>
                    <a:pt x="2203450" y="6350"/>
                    <a:pt x="2186940" y="8890"/>
                    <a:pt x="2171700" y="10160"/>
                  </a:cubicBezTo>
                  <a:cubicBezTo>
                    <a:pt x="2169160" y="10160"/>
                    <a:pt x="2165350" y="11430"/>
                    <a:pt x="2164080" y="12700"/>
                  </a:cubicBezTo>
                  <a:cubicBezTo>
                    <a:pt x="2153920" y="19050"/>
                    <a:pt x="2143760" y="13970"/>
                    <a:pt x="2133600" y="12700"/>
                  </a:cubicBezTo>
                  <a:cubicBezTo>
                    <a:pt x="2125980" y="12700"/>
                    <a:pt x="2118360" y="8890"/>
                    <a:pt x="2110740" y="7620"/>
                  </a:cubicBezTo>
                  <a:cubicBezTo>
                    <a:pt x="2101850" y="6350"/>
                    <a:pt x="2094230" y="7620"/>
                    <a:pt x="2085340" y="6350"/>
                  </a:cubicBezTo>
                  <a:cubicBezTo>
                    <a:pt x="2084070" y="6350"/>
                    <a:pt x="2082800" y="5080"/>
                    <a:pt x="2081530" y="3810"/>
                  </a:cubicBezTo>
                  <a:cubicBezTo>
                    <a:pt x="2078990" y="0"/>
                    <a:pt x="2073910" y="1270"/>
                    <a:pt x="2071370" y="2540"/>
                  </a:cubicBezTo>
                  <a:cubicBezTo>
                    <a:pt x="2067560" y="5080"/>
                    <a:pt x="2066290" y="8890"/>
                    <a:pt x="2063750" y="12700"/>
                  </a:cubicBezTo>
                  <a:cubicBezTo>
                    <a:pt x="2057400" y="13970"/>
                    <a:pt x="2048510" y="15240"/>
                    <a:pt x="2042160" y="19050"/>
                  </a:cubicBezTo>
                  <a:cubicBezTo>
                    <a:pt x="2037080" y="21590"/>
                    <a:pt x="2034540" y="22860"/>
                    <a:pt x="2030730" y="20320"/>
                  </a:cubicBezTo>
                  <a:lnTo>
                    <a:pt x="2029460" y="21590"/>
                  </a:lnTo>
                  <a:cubicBezTo>
                    <a:pt x="2032000" y="24130"/>
                    <a:pt x="2033270" y="27940"/>
                    <a:pt x="2035810" y="30480"/>
                  </a:cubicBezTo>
                  <a:cubicBezTo>
                    <a:pt x="2032000" y="31750"/>
                    <a:pt x="2026920" y="34290"/>
                    <a:pt x="2024380" y="33020"/>
                  </a:cubicBezTo>
                  <a:cubicBezTo>
                    <a:pt x="2018030" y="31750"/>
                    <a:pt x="2015490" y="34290"/>
                    <a:pt x="2010410" y="36830"/>
                  </a:cubicBezTo>
                  <a:cubicBezTo>
                    <a:pt x="2005330" y="40640"/>
                    <a:pt x="1998980" y="43180"/>
                    <a:pt x="1993900" y="45720"/>
                  </a:cubicBezTo>
                  <a:cubicBezTo>
                    <a:pt x="1992630" y="45720"/>
                    <a:pt x="1991360" y="45720"/>
                    <a:pt x="1990090" y="44450"/>
                  </a:cubicBezTo>
                  <a:cubicBezTo>
                    <a:pt x="1988820" y="44450"/>
                    <a:pt x="1987550" y="43180"/>
                    <a:pt x="1987550" y="43180"/>
                  </a:cubicBezTo>
                  <a:cubicBezTo>
                    <a:pt x="1981200" y="45720"/>
                    <a:pt x="1974850" y="48260"/>
                    <a:pt x="1968500" y="45720"/>
                  </a:cubicBezTo>
                  <a:cubicBezTo>
                    <a:pt x="1967230" y="45720"/>
                    <a:pt x="1967230" y="46990"/>
                    <a:pt x="1965960" y="46990"/>
                  </a:cubicBezTo>
                  <a:cubicBezTo>
                    <a:pt x="1958340" y="49530"/>
                    <a:pt x="1953260" y="58420"/>
                    <a:pt x="1943100" y="58420"/>
                  </a:cubicBezTo>
                  <a:cubicBezTo>
                    <a:pt x="1935480" y="58420"/>
                    <a:pt x="1927860" y="64770"/>
                    <a:pt x="1920240" y="64770"/>
                  </a:cubicBezTo>
                  <a:cubicBezTo>
                    <a:pt x="1911350" y="66040"/>
                    <a:pt x="1903730" y="68580"/>
                    <a:pt x="1896110" y="72390"/>
                  </a:cubicBezTo>
                  <a:cubicBezTo>
                    <a:pt x="1893570" y="73660"/>
                    <a:pt x="1891030" y="73660"/>
                    <a:pt x="1889760" y="73660"/>
                  </a:cubicBezTo>
                  <a:cubicBezTo>
                    <a:pt x="1883410" y="71120"/>
                    <a:pt x="1879600" y="74930"/>
                    <a:pt x="1877060" y="78740"/>
                  </a:cubicBezTo>
                  <a:cubicBezTo>
                    <a:pt x="1870710" y="87630"/>
                    <a:pt x="1860550" y="90170"/>
                    <a:pt x="1851660" y="92710"/>
                  </a:cubicBezTo>
                  <a:cubicBezTo>
                    <a:pt x="1840230" y="95250"/>
                    <a:pt x="1828800" y="96520"/>
                    <a:pt x="1817370" y="97790"/>
                  </a:cubicBezTo>
                  <a:cubicBezTo>
                    <a:pt x="1816100" y="97790"/>
                    <a:pt x="1814830" y="101600"/>
                    <a:pt x="1812290" y="102870"/>
                  </a:cubicBezTo>
                  <a:cubicBezTo>
                    <a:pt x="1811020" y="102870"/>
                    <a:pt x="1809750" y="101600"/>
                    <a:pt x="1809750" y="101600"/>
                  </a:cubicBezTo>
                  <a:cubicBezTo>
                    <a:pt x="1803400" y="109220"/>
                    <a:pt x="1799590" y="120650"/>
                    <a:pt x="1786890" y="119380"/>
                  </a:cubicBezTo>
                  <a:lnTo>
                    <a:pt x="1785620" y="119380"/>
                  </a:lnTo>
                  <a:cubicBezTo>
                    <a:pt x="1775460" y="125730"/>
                    <a:pt x="1765300" y="123190"/>
                    <a:pt x="1756410" y="120650"/>
                  </a:cubicBezTo>
                  <a:cubicBezTo>
                    <a:pt x="1753870" y="120650"/>
                    <a:pt x="1750060" y="118110"/>
                    <a:pt x="1748790" y="115570"/>
                  </a:cubicBezTo>
                  <a:cubicBezTo>
                    <a:pt x="1744980" y="107950"/>
                    <a:pt x="1734820" y="105410"/>
                    <a:pt x="1727200" y="107950"/>
                  </a:cubicBezTo>
                  <a:cubicBezTo>
                    <a:pt x="1720850" y="110490"/>
                    <a:pt x="1714500" y="111760"/>
                    <a:pt x="1708150" y="114300"/>
                  </a:cubicBezTo>
                  <a:cubicBezTo>
                    <a:pt x="1697990" y="116840"/>
                    <a:pt x="1689100" y="118110"/>
                    <a:pt x="1678940" y="113030"/>
                  </a:cubicBezTo>
                  <a:cubicBezTo>
                    <a:pt x="1668780" y="107950"/>
                    <a:pt x="1661160" y="111760"/>
                    <a:pt x="1656080" y="123190"/>
                  </a:cubicBezTo>
                  <a:cubicBezTo>
                    <a:pt x="1652270" y="130810"/>
                    <a:pt x="1642109" y="132080"/>
                    <a:pt x="1635759" y="125730"/>
                  </a:cubicBezTo>
                  <a:cubicBezTo>
                    <a:pt x="1631949" y="121920"/>
                    <a:pt x="1629409" y="123190"/>
                    <a:pt x="1625599" y="125730"/>
                  </a:cubicBezTo>
                  <a:lnTo>
                    <a:pt x="1617979" y="133350"/>
                  </a:lnTo>
                  <a:cubicBezTo>
                    <a:pt x="1616709" y="134620"/>
                    <a:pt x="1614169" y="134620"/>
                    <a:pt x="1612899" y="134620"/>
                  </a:cubicBezTo>
                  <a:lnTo>
                    <a:pt x="1605279" y="134620"/>
                  </a:lnTo>
                  <a:cubicBezTo>
                    <a:pt x="1600199" y="134620"/>
                    <a:pt x="1595119" y="133350"/>
                    <a:pt x="1590040" y="132080"/>
                  </a:cubicBezTo>
                  <a:cubicBezTo>
                    <a:pt x="1583690" y="130810"/>
                    <a:pt x="1578609" y="127000"/>
                    <a:pt x="1572259" y="125730"/>
                  </a:cubicBezTo>
                  <a:cubicBezTo>
                    <a:pt x="1562099" y="124460"/>
                    <a:pt x="1559559" y="115570"/>
                    <a:pt x="1555749" y="109220"/>
                  </a:cubicBezTo>
                  <a:cubicBezTo>
                    <a:pt x="1553209" y="105410"/>
                    <a:pt x="1548129" y="100330"/>
                    <a:pt x="1543049" y="101600"/>
                  </a:cubicBezTo>
                  <a:cubicBezTo>
                    <a:pt x="1537969" y="104140"/>
                    <a:pt x="1532889" y="101600"/>
                    <a:pt x="1529079" y="100330"/>
                  </a:cubicBezTo>
                  <a:cubicBezTo>
                    <a:pt x="1527809" y="100330"/>
                    <a:pt x="1525269" y="99060"/>
                    <a:pt x="1523999" y="99060"/>
                  </a:cubicBezTo>
                  <a:cubicBezTo>
                    <a:pt x="1515109" y="96520"/>
                    <a:pt x="1508759" y="101600"/>
                    <a:pt x="1502409" y="107950"/>
                  </a:cubicBezTo>
                  <a:lnTo>
                    <a:pt x="1497329" y="113030"/>
                  </a:lnTo>
                  <a:cubicBezTo>
                    <a:pt x="1496059" y="114300"/>
                    <a:pt x="1496059" y="116840"/>
                    <a:pt x="1494790" y="118110"/>
                  </a:cubicBezTo>
                  <a:cubicBezTo>
                    <a:pt x="1487170" y="124460"/>
                    <a:pt x="1479550" y="121920"/>
                    <a:pt x="1470659" y="118110"/>
                  </a:cubicBezTo>
                  <a:cubicBezTo>
                    <a:pt x="1463040" y="114300"/>
                    <a:pt x="1454149" y="118110"/>
                    <a:pt x="1451609" y="125730"/>
                  </a:cubicBezTo>
                  <a:cubicBezTo>
                    <a:pt x="1450340" y="130810"/>
                    <a:pt x="1449070" y="134620"/>
                    <a:pt x="1442720" y="137160"/>
                  </a:cubicBezTo>
                  <a:cubicBezTo>
                    <a:pt x="1436370" y="140970"/>
                    <a:pt x="1428750" y="143510"/>
                    <a:pt x="1427480" y="152400"/>
                  </a:cubicBezTo>
                  <a:cubicBezTo>
                    <a:pt x="1427480" y="153670"/>
                    <a:pt x="1426210" y="154940"/>
                    <a:pt x="1424940" y="154940"/>
                  </a:cubicBezTo>
                  <a:cubicBezTo>
                    <a:pt x="1421130" y="156210"/>
                    <a:pt x="1418590" y="157480"/>
                    <a:pt x="1414780" y="158750"/>
                  </a:cubicBezTo>
                  <a:lnTo>
                    <a:pt x="1403350" y="158750"/>
                  </a:lnTo>
                  <a:cubicBezTo>
                    <a:pt x="1395730" y="157480"/>
                    <a:pt x="1388110" y="154940"/>
                    <a:pt x="1380490" y="153670"/>
                  </a:cubicBezTo>
                  <a:cubicBezTo>
                    <a:pt x="1371600" y="152400"/>
                    <a:pt x="1363979" y="157480"/>
                    <a:pt x="1355090" y="158750"/>
                  </a:cubicBezTo>
                  <a:lnTo>
                    <a:pt x="1353820" y="160020"/>
                  </a:lnTo>
                  <a:cubicBezTo>
                    <a:pt x="1351280" y="163830"/>
                    <a:pt x="1347470" y="162560"/>
                    <a:pt x="1344930" y="160020"/>
                  </a:cubicBezTo>
                  <a:cubicBezTo>
                    <a:pt x="1339850" y="154940"/>
                    <a:pt x="1330960" y="153670"/>
                    <a:pt x="1324610" y="156210"/>
                  </a:cubicBezTo>
                  <a:cubicBezTo>
                    <a:pt x="1316990" y="160020"/>
                    <a:pt x="1309370" y="162560"/>
                    <a:pt x="1301750" y="165100"/>
                  </a:cubicBezTo>
                  <a:cubicBezTo>
                    <a:pt x="1299210" y="165100"/>
                    <a:pt x="1296670" y="163830"/>
                    <a:pt x="1295400" y="163830"/>
                  </a:cubicBezTo>
                  <a:cubicBezTo>
                    <a:pt x="1292860" y="163830"/>
                    <a:pt x="1289050" y="162560"/>
                    <a:pt x="1287780" y="163830"/>
                  </a:cubicBezTo>
                  <a:cubicBezTo>
                    <a:pt x="1277620" y="171450"/>
                    <a:pt x="1267460" y="168910"/>
                    <a:pt x="1258570" y="163830"/>
                  </a:cubicBezTo>
                  <a:cubicBezTo>
                    <a:pt x="1253490" y="161290"/>
                    <a:pt x="1245870" y="158750"/>
                    <a:pt x="1243330" y="151130"/>
                  </a:cubicBezTo>
                  <a:cubicBezTo>
                    <a:pt x="1242060" y="146050"/>
                    <a:pt x="1236980" y="140970"/>
                    <a:pt x="1233170" y="137160"/>
                  </a:cubicBezTo>
                  <a:cubicBezTo>
                    <a:pt x="1226820" y="130810"/>
                    <a:pt x="1220470" y="121920"/>
                    <a:pt x="1209040" y="121920"/>
                  </a:cubicBezTo>
                  <a:cubicBezTo>
                    <a:pt x="1206500" y="121920"/>
                    <a:pt x="1203959" y="116840"/>
                    <a:pt x="1202690" y="118110"/>
                  </a:cubicBezTo>
                  <a:cubicBezTo>
                    <a:pt x="1197609" y="119380"/>
                    <a:pt x="1197609" y="116840"/>
                    <a:pt x="1195070" y="114300"/>
                  </a:cubicBezTo>
                  <a:cubicBezTo>
                    <a:pt x="1192530" y="111760"/>
                    <a:pt x="1188720" y="109220"/>
                    <a:pt x="1186180" y="105410"/>
                  </a:cubicBezTo>
                  <a:cubicBezTo>
                    <a:pt x="1182370" y="100330"/>
                    <a:pt x="1178560" y="93980"/>
                    <a:pt x="1174750" y="88900"/>
                  </a:cubicBezTo>
                  <a:cubicBezTo>
                    <a:pt x="1170940" y="83820"/>
                    <a:pt x="1168400" y="77470"/>
                    <a:pt x="1164590" y="72390"/>
                  </a:cubicBezTo>
                  <a:cubicBezTo>
                    <a:pt x="1163320" y="71120"/>
                    <a:pt x="1159509" y="69850"/>
                    <a:pt x="1158240" y="71120"/>
                  </a:cubicBezTo>
                  <a:lnTo>
                    <a:pt x="1143000" y="78740"/>
                  </a:lnTo>
                  <a:cubicBezTo>
                    <a:pt x="1140460" y="80010"/>
                    <a:pt x="1139190" y="82550"/>
                    <a:pt x="1137920" y="85090"/>
                  </a:cubicBezTo>
                  <a:lnTo>
                    <a:pt x="1136650" y="83820"/>
                  </a:lnTo>
                  <a:cubicBezTo>
                    <a:pt x="1137920" y="80010"/>
                    <a:pt x="1139190" y="76200"/>
                    <a:pt x="1140460" y="74930"/>
                  </a:cubicBezTo>
                  <a:lnTo>
                    <a:pt x="1125220" y="71120"/>
                  </a:lnTo>
                  <a:cubicBezTo>
                    <a:pt x="1121410" y="69850"/>
                    <a:pt x="1115060" y="69850"/>
                    <a:pt x="1112520" y="69850"/>
                  </a:cubicBezTo>
                  <a:lnTo>
                    <a:pt x="1092200" y="69850"/>
                  </a:lnTo>
                  <a:cubicBezTo>
                    <a:pt x="1084580" y="69850"/>
                    <a:pt x="1078230" y="68580"/>
                    <a:pt x="1070610" y="69850"/>
                  </a:cubicBezTo>
                  <a:cubicBezTo>
                    <a:pt x="1065530" y="71120"/>
                    <a:pt x="1061720" y="68580"/>
                    <a:pt x="1057910" y="66040"/>
                  </a:cubicBezTo>
                  <a:cubicBezTo>
                    <a:pt x="1047750" y="58420"/>
                    <a:pt x="1037590" y="49530"/>
                    <a:pt x="1023620" y="53340"/>
                  </a:cubicBezTo>
                  <a:cubicBezTo>
                    <a:pt x="1022350" y="53340"/>
                    <a:pt x="1019810" y="52070"/>
                    <a:pt x="1018540" y="50800"/>
                  </a:cubicBezTo>
                  <a:cubicBezTo>
                    <a:pt x="1014730" y="49530"/>
                    <a:pt x="1012190" y="46990"/>
                    <a:pt x="1007110" y="44450"/>
                  </a:cubicBezTo>
                  <a:cubicBezTo>
                    <a:pt x="1007110" y="48260"/>
                    <a:pt x="1007110" y="49530"/>
                    <a:pt x="1008380" y="52070"/>
                  </a:cubicBezTo>
                  <a:cubicBezTo>
                    <a:pt x="1005840" y="54610"/>
                    <a:pt x="1004570" y="53340"/>
                    <a:pt x="1003300" y="52070"/>
                  </a:cubicBezTo>
                  <a:cubicBezTo>
                    <a:pt x="1002030" y="53340"/>
                    <a:pt x="1000760" y="55880"/>
                    <a:pt x="999490" y="55880"/>
                  </a:cubicBezTo>
                  <a:cubicBezTo>
                    <a:pt x="993140" y="58420"/>
                    <a:pt x="986790" y="59690"/>
                    <a:pt x="980440" y="62230"/>
                  </a:cubicBezTo>
                  <a:cubicBezTo>
                    <a:pt x="977900" y="63500"/>
                    <a:pt x="975360" y="64770"/>
                    <a:pt x="974090" y="66040"/>
                  </a:cubicBezTo>
                  <a:cubicBezTo>
                    <a:pt x="969010" y="69850"/>
                    <a:pt x="965200" y="76200"/>
                    <a:pt x="956310" y="74930"/>
                  </a:cubicBezTo>
                  <a:cubicBezTo>
                    <a:pt x="955040" y="74930"/>
                    <a:pt x="952500" y="77470"/>
                    <a:pt x="949960" y="77470"/>
                  </a:cubicBezTo>
                  <a:cubicBezTo>
                    <a:pt x="947420" y="78740"/>
                    <a:pt x="943610" y="78740"/>
                    <a:pt x="941070" y="80010"/>
                  </a:cubicBezTo>
                  <a:lnTo>
                    <a:pt x="938530" y="80010"/>
                  </a:lnTo>
                  <a:cubicBezTo>
                    <a:pt x="930910" y="82550"/>
                    <a:pt x="924560" y="85090"/>
                    <a:pt x="916940" y="86360"/>
                  </a:cubicBezTo>
                  <a:lnTo>
                    <a:pt x="911860" y="86360"/>
                  </a:lnTo>
                  <a:cubicBezTo>
                    <a:pt x="905510" y="86360"/>
                    <a:pt x="900430" y="85090"/>
                    <a:pt x="894080" y="85090"/>
                  </a:cubicBezTo>
                  <a:cubicBezTo>
                    <a:pt x="887730" y="85090"/>
                    <a:pt x="881380" y="87630"/>
                    <a:pt x="875030" y="87630"/>
                  </a:cubicBezTo>
                  <a:cubicBezTo>
                    <a:pt x="867410" y="87630"/>
                    <a:pt x="858520" y="87630"/>
                    <a:pt x="852170" y="82550"/>
                  </a:cubicBezTo>
                  <a:cubicBezTo>
                    <a:pt x="850900" y="81280"/>
                    <a:pt x="847090" y="81280"/>
                    <a:pt x="844550" y="82550"/>
                  </a:cubicBezTo>
                  <a:cubicBezTo>
                    <a:pt x="835660" y="83820"/>
                    <a:pt x="826770" y="85090"/>
                    <a:pt x="819150" y="87630"/>
                  </a:cubicBezTo>
                  <a:cubicBezTo>
                    <a:pt x="811530" y="90170"/>
                    <a:pt x="807720" y="87630"/>
                    <a:pt x="805180" y="81280"/>
                  </a:cubicBezTo>
                  <a:cubicBezTo>
                    <a:pt x="803910" y="78740"/>
                    <a:pt x="801370" y="76200"/>
                    <a:pt x="798830" y="73660"/>
                  </a:cubicBezTo>
                  <a:cubicBezTo>
                    <a:pt x="795020" y="71120"/>
                    <a:pt x="791210" y="67310"/>
                    <a:pt x="787400" y="67310"/>
                  </a:cubicBezTo>
                  <a:cubicBezTo>
                    <a:pt x="778510" y="67310"/>
                    <a:pt x="773430" y="62230"/>
                    <a:pt x="767080" y="58420"/>
                  </a:cubicBezTo>
                  <a:cubicBezTo>
                    <a:pt x="756920" y="52070"/>
                    <a:pt x="748030" y="44450"/>
                    <a:pt x="735330" y="45720"/>
                  </a:cubicBezTo>
                  <a:lnTo>
                    <a:pt x="735330" y="39370"/>
                  </a:lnTo>
                  <a:cubicBezTo>
                    <a:pt x="737870" y="39370"/>
                    <a:pt x="740410" y="39370"/>
                    <a:pt x="742950" y="38100"/>
                  </a:cubicBezTo>
                  <a:cubicBezTo>
                    <a:pt x="739140" y="35560"/>
                    <a:pt x="739140" y="31750"/>
                    <a:pt x="736600" y="29210"/>
                  </a:cubicBezTo>
                  <a:cubicBezTo>
                    <a:pt x="731520" y="25400"/>
                    <a:pt x="726440" y="24130"/>
                    <a:pt x="721360" y="21590"/>
                  </a:cubicBezTo>
                  <a:cubicBezTo>
                    <a:pt x="717550" y="20320"/>
                    <a:pt x="712470" y="20320"/>
                    <a:pt x="715010" y="26670"/>
                  </a:cubicBezTo>
                  <a:cubicBezTo>
                    <a:pt x="708660" y="27940"/>
                    <a:pt x="703580" y="27940"/>
                    <a:pt x="701040" y="30480"/>
                  </a:cubicBezTo>
                  <a:cubicBezTo>
                    <a:pt x="695960" y="34290"/>
                    <a:pt x="690880" y="31750"/>
                    <a:pt x="687070" y="29210"/>
                  </a:cubicBezTo>
                  <a:cubicBezTo>
                    <a:pt x="684530" y="27940"/>
                    <a:pt x="681990" y="26670"/>
                    <a:pt x="679450" y="27940"/>
                  </a:cubicBezTo>
                  <a:cubicBezTo>
                    <a:pt x="664210" y="35560"/>
                    <a:pt x="648970" y="31750"/>
                    <a:pt x="633730" y="31750"/>
                  </a:cubicBezTo>
                  <a:cubicBezTo>
                    <a:pt x="631190" y="31750"/>
                    <a:pt x="628650" y="30480"/>
                    <a:pt x="624840" y="30480"/>
                  </a:cubicBezTo>
                  <a:cubicBezTo>
                    <a:pt x="619760" y="29210"/>
                    <a:pt x="615950" y="26670"/>
                    <a:pt x="610870" y="25400"/>
                  </a:cubicBezTo>
                  <a:cubicBezTo>
                    <a:pt x="605790" y="24130"/>
                    <a:pt x="599440" y="22860"/>
                    <a:pt x="594360" y="21590"/>
                  </a:cubicBezTo>
                  <a:lnTo>
                    <a:pt x="590550" y="21590"/>
                  </a:lnTo>
                  <a:cubicBezTo>
                    <a:pt x="581660" y="21590"/>
                    <a:pt x="572770" y="22860"/>
                    <a:pt x="565150" y="22860"/>
                  </a:cubicBezTo>
                  <a:cubicBezTo>
                    <a:pt x="558800" y="22860"/>
                    <a:pt x="552450" y="20320"/>
                    <a:pt x="544830" y="19050"/>
                  </a:cubicBezTo>
                  <a:cubicBezTo>
                    <a:pt x="543560" y="8890"/>
                    <a:pt x="533400" y="11430"/>
                    <a:pt x="527050" y="6350"/>
                  </a:cubicBezTo>
                  <a:cubicBezTo>
                    <a:pt x="525780" y="5080"/>
                    <a:pt x="523240" y="6350"/>
                    <a:pt x="521970" y="6350"/>
                  </a:cubicBezTo>
                  <a:cubicBezTo>
                    <a:pt x="514350" y="5080"/>
                    <a:pt x="509270" y="8890"/>
                    <a:pt x="506730" y="15240"/>
                  </a:cubicBezTo>
                  <a:cubicBezTo>
                    <a:pt x="502920" y="21590"/>
                    <a:pt x="492760" y="24130"/>
                    <a:pt x="496570" y="34290"/>
                  </a:cubicBezTo>
                  <a:cubicBezTo>
                    <a:pt x="497840" y="35560"/>
                    <a:pt x="500380" y="36830"/>
                    <a:pt x="501650" y="39370"/>
                  </a:cubicBezTo>
                  <a:cubicBezTo>
                    <a:pt x="501650" y="43180"/>
                    <a:pt x="500380" y="45720"/>
                    <a:pt x="496570" y="44450"/>
                  </a:cubicBezTo>
                  <a:cubicBezTo>
                    <a:pt x="495300" y="44450"/>
                    <a:pt x="494030" y="46990"/>
                    <a:pt x="492760" y="48260"/>
                  </a:cubicBezTo>
                  <a:cubicBezTo>
                    <a:pt x="491490" y="49530"/>
                    <a:pt x="491490" y="52070"/>
                    <a:pt x="490220" y="52070"/>
                  </a:cubicBezTo>
                  <a:cubicBezTo>
                    <a:pt x="482600" y="54610"/>
                    <a:pt x="477520" y="60960"/>
                    <a:pt x="468630" y="59690"/>
                  </a:cubicBezTo>
                  <a:lnTo>
                    <a:pt x="466090" y="59690"/>
                  </a:lnTo>
                  <a:cubicBezTo>
                    <a:pt x="458470" y="66040"/>
                    <a:pt x="450850" y="64770"/>
                    <a:pt x="441960" y="63500"/>
                  </a:cubicBezTo>
                  <a:cubicBezTo>
                    <a:pt x="438150" y="62230"/>
                    <a:pt x="433070" y="63500"/>
                    <a:pt x="427990" y="63500"/>
                  </a:cubicBezTo>
                  <a:cubicBezTo>
                    <a:pt x="424180" y="63500"/>
                    <a:pt x="420370" y="63500"/>
                    <a:pt x="416560" y="60960"/>
                  </a:cubicBezTo>
                  <a:cubicBezTo>
                    <a:pt x="411480" y="58420"/>
                    <a:pt x="406400" y="54610"/>
                    <a:pt x="401320" y="52070"/>
                  </a:cubicBezTo>
                  <a:cubicBezTo>
                    <a:pt x="396240" y="49530"/>
                    <a:pt x="389890" y="49530"/>
                    <a:pt x="389890" y="40640"/>
                  </a:cubicBezTo>
                  <a:cubicBezTo>
                    <a:pt x="389890" y="39370"/>
                    <a:pt x="387350" y="38100"/>
                    <a:pt x="387350" y="36830"/>
                  </a:cubicBezTo>
                  <a:cubicBezTo>
                    <a:pt x="378460" y="44450"/>
                    <a:pt x="370840" y="50800"/>
                    <a:pt x="363220" y="57150"/>
                  </a:cubicBezTo>
                  <a:cubicBezTo>
                    <a:pt x="359410" y="60960"/>
                    <a:pt x="354330" y="66040"/>
                    <a:pt x="356870" y="72390"/>
                  </a:cubicBezTo>
                  <a:cubicBezTo>
                    <a:pt x="356870" y="73660"/>
                    <a:pt x="355600" y="74930"/>
                    <a:pt x="355600" y="76200"/>
                  </a:cubicBezTo>
                  <a:cubicBezTo>
                    <a:pt x="354330" y="78740"/>
                    <a:pt x="353060" y="81280"/>
                    <a:pt x="350520" y="82550"/>
                  </a:cubicBezTo>
                  <a:cubicBezTo>
                    <a:pt x="347980" y="86360"/>
                    <a:pt x="345440" y="90170"/>
                    <a:pt x="342900" y="95250"/>
                  </a:cubicBezTo>
                  <a:lnTo>
                    <a:pt x="335280" y="102870"/>
                  </a:lnTo>
                  <a:cubicBezTo>
                    <a:pt x="332740" y="106680"/>
                    <a:pt x="330200" y="110490"/>
                    <a:pt x="326390" y="113030"/>
                  </a:cubicBezTo>
                  <a:cubicBezTo>
                    <a:pt x="317500" y="120650"/>
                    <a:pt x="308610" y="128270"/>
                    <a:pt x="298450" y="135890"/>
                  </a:cubicBezTo>
                  <a:cubicBezTo>
                    <a:pt x="293370" y="140970"/>
                    <a:pt x="287020" y="144780"/>
                    <a:pt x="281940" y="149860"/>
                  </a:cubicBezTo>
                  <a:cubicBezTo>
                    <a:pt x="273050" y="157480"/>
                    <a:pt x="262890" y="163830"/>
                    <a:pt x="257810" y="175260"/>
                  </a:cubicBezTo>
                  <a:cubicBezTo>
                    <a:pt x="257810" y="176530"/>
                    <a:pt x="255270" y="177800"/>
                    <a:pt x="254000" y="179070"/>
                  </a:cubicBezTo>
                  <a:cubicBezTo>
                    <a:pt x="247650" y="184150"/>
                    <a:pt x="237490" y="184150"/>
                    <a:pt x="237490" y="194310"/>
                  </a:cubicBezTo>
                  <a:cubicBezTo>
                    <a:pt x="227330" y="194310"/>
                    <a:pt x="222250" y="201930"/>
                    <a:pt x="217170" y="208280"/>
                  </a:cubicBezTo>
                  <a:cubicBezTo>
                    <a:pt x="213360" y="213360"/>
                    <a:pt x="209550" y="219710"/>
                    <a:pt x="204470" y="223520"/>
                  </a:cubicBezTo>
                  <a:cubicBezTo>
                    <a:pt x="199390" y="226060"/>
                    <a:pt x="193040" y="224790"/>
                    <a:pt x="186690" y="224790"/>
                  </a:cubicBezTo>
                  <a:cubicBezTo>
                    <a:pt x="184150" y="224790"/>
                    <a:pt x="181610" y="224790"/>
                    <a:pt x="181610" y="226060"/>
                  </a:cubicBezTo>
                  <a:cubicBezTo>
                    <a:pt x="176530" y="231140"/>
                    <a:pt x="170180" y="234950"/>
                    <a:pt x="166370" y="241300"/>
                  </a:cubicBezTo>
                  <a:cubicBezTo>
                    <a:pt x="162560" y="247650"/>
                    <a:pt x="158750" y="251460"/>
                    <a:pt x="152400" y="252730"/>
                  </a:cubicBezTo>
                  <a:cubicBezTo>
                    <a:pt x="146050" y="254000"/>
                    <a:pt x="139700" y="260350"/>
                    <a:pt x="130810" y="256540"/>
                  </a:cubicBezTo>
                  <a:cubicBezTo>
                    <a:pt x="123190" y="254000"/>
                    <a:pt x="114300" y="256540"/>
                    <a:pt x="109220" y="251460"/>
                  </a:cubicBezTo>
                  <a:cubicBezTo>
                    <a:pt x="99060" y="252730"/>
                    <a:pt x="91440" y="255270"/>
                    <a:pt x="82550" y="256540"/>
                  </a:cubicBezTo>
                  <a:cubicBezTo>
                    <a:pt x="72390" y="259080"/>
                    <a:pt x="60960" y="257810"/>
                    <a:pt x="52070" y="265430"/>
                  </a:cubicBezTo>
                  <a:cubicBezTo>
                    <a:pt x="44450" y="271780"/>
                    <a:pt x="38100" y="278130"/>
                    <a:pt x="26670" y="276860"/>
                  </a:cubicBezTo>
                  <a:cubicBezTo>
                    <a:pt x="27940" y="284480"/>
                    <a:pt x="29210" y="290830"/>
                    <a:pt x="30480" y="298450"/>
                  </a:cubicBezTo>
                  <a:cubicBezTo>
                    <a:pt x="33020" y="318770"/>
                    <a:pt x="35560" y="339090"/>
                    <a:pt x="36830" y="359410"/>
                  </a:cubicBezTo>
                  <a:cubicBezTo>
                    <a:pt x="40640" y="384810"/>
                    <a:pt x="41910" y="408940"/>
                    <a:pt x="39370" y="433070"/>
                  </a:cubicBezTo>
                  <a:cubicBezTo>
                    <a:pt x="36830" y="467360"/>
                    <a:pt x="25400" y="1640840"/>
                    <a:pt x="13970" y="1672590"/>
                  </a:cubicBezTo>
                  <a:lnTo>
                    <a:pt x="2540" y="1699260"/>
                  </a:lnTo>
                  <a:cubicBezTo>
                    <a:pt x="0" y="1705610"/>
                    <a:pt x="3810" y="1709420"/>
                    <a:pt x="10160" y="1710690"/>
                  </a:cubicBezTo>
                  <a:cubicBezTo>
                    <a:pt x="17780" y="1711960"/>
                    <a:pt x="20320" y="1717040"/>
                    <a:pt x="22860" y="1723390"/>
                  </a:cubicBezTo>
                  <a:cubicBezTo>
                    <a:pt x="25400" y="1733550"/>
                    <a:pt x="21590" y="1743710"/>
                    <a:pt x="26670" y="1753870"/>
                  </a:cubicBezTo>
                  <a:cubicBezTo>
                    <a:pt x="29210" y="1758950"/>
                    <a:pt x="26670" y="1767840"/>
                    <a:pt x="25400" y="1775460"/>
                  </a:cubicBezTo>
                  <a:cubicBezTo>
                    <a:pt x="24130" y="1785620"/>
                    <a:pt x="26670" y="1795780"/>
                    <a:pt x="30480" y="1804670"/>
                  </a:cubicBezTo>
                  <a:cubicBezTo>
                    <a:pt x="39370" y="1819910"/>
                    <a:pt x="40640" y="1837690"/>
                    <a:pt x="40640" y="1854200"/>
                  </a:cubicBezTo>
                  <a:cubicBezTo>
                    <a:pt x="40640" y="1858010"/>
                    <a:pt x="41910" y="1861820"/>
                    <a:pt x="43180" y="1864360"/>
                  </a:cubicBezTo>
                  <a:cubicBezTo>
                    <a:pt x="45720" y="1866900"/>
                    <a:pt x="50800" y="1869440"/>
                    <a:pt x="55880" y="1870710"/>
                  </a:cubicBezTo>
                  <a:lnTo>
                    <a:pt x="86360" y="1885950"/>
                  </a:lnTo>
                  <a:cubicBezTo>
                    <a:pt x="100330" y="1893570"/>
                    <a:pt x="111760" y="1892300"/>
                    <a:pt x="124460" y="1883410"/>
                  </a:cubicBezTo>
                  <a:cubicBezTo>
                    <a:pt x="125730" y="1882140"/>
                    <a:pt x="129540" y="1880870"/>
                    <a:pt x="130810" y="1880870"/>
                  </a:cubicBezTo>
                  <a:cubicBezTo>
                    <a:pt x="139700" y="1882140"/>
                    <a:pt x="148590" y="1882140"/>
                    <a:pt x="156210" y="1889760"/>
                  </a:cubicBezTo>
                  <a:cubicBezTo>
                    <a:pt x="165100" y="1897380"/>
                    <a:pt x="177800" y="1902460"/>
                    <a:pt x="187960" y="1908810"/>
                  </a:cubicBezTo>
                  <a:cubicBezTo>
                    <a:pt x="194310" y="1912620"/>
                    <a:pt x="201930" y="1917700"/>
                    <a:pt x="205740" y="1922780"/>
                  </a:cubicBezTo>
                  <a:cubicBezTo>
                    <a:pt x="208280" y="1925320"/>
                    <a:pt x="210820" y="1927860"/>
                    <a:pt x="213360" y="1929130"/>
                  </a:cubicBezTo>
                  <a:cubicBezTo>
                    <a:pt x="227330" y="1934210"/>
                    <a:pt x="234950" y="1946910"/>
                    <a:pt x="243840" y="1957070"/>
                  </a:cubicBezTo>
                  <a:cubicBezTo>
                    <a:pt x="251460" y="1965960"/>
                    <a:pt x="261620" y="1971040"/>
                    <a:pt x="273050" y="1972310"/>
                  </a:cubicBezTo>
                  <a:cubicBezTo>
                    <a:pt x="285750" y="1974850"/>
                    <a:pt x="298450" y="1976120"/>
                    <a:pt x="311150" y="1978660"/>
                  </a:cubicBezTo>
                  <a:cubicBezTo>
                    <a:pt x="316230" y="1979930"/>
                    <a:pt x="322580" y="1981200"/>
                    <a:pt x="327660" y="1983740"/>
                  </a:cubicBezTo>
                  <a:cubicBezTo>
                    <a:pt x="334010" y="1986280"/>
                    <a:pt x="340360" y="1986280"/>
                    <a:pt x="345440" y="1990090"/>
                  </a:cubicBezTo>
                  <a:cubicBezTo>
                    <a:pt x="353060" y="1996440"/>
                    <a:pt x="360680" y="2000250"/>
                    <a:pt x="370840" y="1997710"/>
                  </a:cubicBezTo>
                  <a:cubicBezTo>
                    <a:pt x="374650" y="1996440"/>
                    <a:pt x="379730" y="1998980"/>
                    <a:pt x="383540" y="2000250"/>
                  </a:cubicBezTo>
                  <a:cubicBezTo>
                    <a:pt x="384810" y="2000250"/>
                    <a:pt x="386080" y="2001520"/>
                    <a:pt x="387350" y="2001520"/>
                  </a:cubicBezTo>
                  <a:cubicBezTo>
                    <a:pt x="401320" y="2002790"/>
                    <a:pt x="414020" y="2000250"/>
                    <a:pt x="426720" y="1997710"/>
                  </a:cubicBezTo>
                  <a:cubicBezTo>
                    <a:pt x="431800" y="1996440"/>
                    <a:pt x="436880" y="1995170"/>
                    <a:pt x="441960" y="1992630"/>
                  </a:cubicBezTo>
                  <a:cubicBezTo>
                    <a:pt x="455930" y="1986280"/>
                    <a:pt x="469900" y="1979930"/>
                    <a:pt x="482600" y="1972310"/>
                  </a:cubicBezTo>
                  <a:cubicBezTo>
                    <a:pt x="491490" y="1967230"/>
                    <a:pt x="500380" y="1962150"/>
                    <a:pt x="510540" y="1967230"/>
                  </a:cubicBezTo>
                  <a:lnTo>
                    <a:pt x="515620" y="1967230"/>
                  </a:lnTo>
                  <a:cubicBezTo>
                    <a:pt x="524510" y="1967230"/>
                    <a:pt x="533400" y="1965960"/>
                    <a:pt x="541020" y="1964690"/>
                  </a:cubicBezTo>
                  <a:cubicBezTo>
                    <a:pt x="542290" y="1964690"/>
                    <a:pt x="544830" y="1964690"/>
                    <a:pt x="544830" y="1963420"/>
                  </a:cubicBezTo>
                  <a:cubicBezTo>
                    <a:pt x="548640" y="1958340"/>
                    <a:pt x="554990" y="1958340"/>
                    <a:pt x="561340" y="1957070"/>
                  </a:cubicBezTo>
                  <a:cubicBezTo>
                    <a:pt x="571500" y="1955800"/>
                    <a:pt x="581660" y="1955800"/>
                    <a:pt x="589280" y="1949450"/>
                  </a:cubicBezTo>
                  <a:cubicBezTo>
                    <a:pt x="596900" y="1944370"/>
                    <a:pt x="604520" y="1943100"/>
                    <a:pt x="613410" y="1941830"/>
                  </a:cubicBezTo>
                  <a:cubicBezTo>
                    <a:pt x="614680" y="1941830"/>
                    <a:pt x="617220" y="1940560"/>
                    <a:pt x="618490" y="1940560"/>
                  </a:cubicBezTo>
                  <a:cubicBezTo>
                    <a:pt x="624840" y="1939290"/>
                    <a:pt x="631190" y="1935480"/>
                    <a:pt x="636270" y="1936750"/>
                  </a:cubicBezTo>
                  <a:cubicBezTo>
                    <a:pt x="647700" y="1939290"/>
                    <a:pt x="652780" y="1935480"/>
                    <a:pt x="660400" y="1925320"/>
                  </a:cubicBezTo>
                  <a:cubicBezTo>
                    <a:pt x="661670" y="1922780"/>
                    <a:pt x="665480" y="1921510"/>
                    <a:pt x="668020" y="1920240"/>
                  </a:cubicBezTo>
                  <a:cubicBezTo>
                    <a:pt x="674370" y="1918970"/>
                    <a:pt x="680720" y="1920240"/>
                    <a:pt x="687070" y="1918970"/>
                  </a:cubicBezTo>
                  <a:cubicBezTo>
                    <a:pt x="690880" y="1918970"/>
                    <a:pt x="694690" y="1915160"/>
                    <a:pt x="697230" y="1915160"/>
                  </a:cubicBezTo>
                  <a:cubicBezTo>
                    <a:pt x="707390" y="1916430"/>
                    <a:pt x="718820" y="1912620"/>
                    <a:pt x="727710" y="1918970"/>
                  </a:cubicBezTo>
                  <a:cubicBezTo>
                    <a:pt x="728980" y="1920240"/>
                    <a:pt x="731520" y="1920240"/>
                    <a:pt x="734060" y="1920240"/>
                  </a:cubicBezTo>
                  <a:cubicBezTo>
                    <a:pt x="750570" y="1921510"/>
                    <a:pt x="764540" y="1926590"/>
                    <a:pt x="775970" y="1936750"/>
                  </a:cubicBezTo>
                  <a:cubicBezTo>
                    <a:pt x="779780" y="1940560"/>
                    <a:pt x="784860" y="1943100"/>
                    <a:pt x="788670" y="1945640"/>
                  </a:cubicBezTo>
                  <a:cubicBezTo>
                    <a:pt x="792480" y="1948180"/>
                    <a:pt x="797560" y="1948180"/>
                    <a:pt x="801370" y="1949450"/>
                  </a:cubicBezTo>
                  <a:cubicBezTo>
                    <a:pt x="805180" y="1950720"/>
                    <a:pt x="807720" y="1951990"/>
                    <a:pt x="811530" y="1951990"/>
                  </a:cubicBezTo>
                  <a:cubicBezTo>
                    <a:pt x="817880" y="1951990"/>
                    <a:pt x="822960" y="1954530"/>
                    <a:pt x="826770" y="1959610"/>
                  </a:cubicBezTo>
                  <a:cubicBezTo>
                    <a:pt x="828040" y="1960880"/>
                    <a:pt x="829310" y="1962150"/>
                    <a:pt x="830580" y="1964690"/>
                  </a:cubicBezTo>
                  <a:cubicBezTo>
                    <a:pt x="829310" y="1968500"/>
                    <a:pt x="836930" y="1978660"/>
                    <a:pt x="842010" y="1978660"/>
                  </a:cubicBezTo>
                  <a:cubicBezTo>
                    <a:pt x="850900" y="1978660"/>
                    <a:pt x="859790" y="1981200"/>
                    <a:pt x="867410" y="1987550"/>
                  </a:cubicBezTo>
                  <a:cubicBezTo>
                    <a:pt x="868680" y="1988820"/>
                    <a:pt x="871220" y="1988820"/>
                    <a:pt x="873760" y="1987550"/>
                  </a:cubicBezTo>
                  <a:cubicBezTo>
                    <a:pt x="877570" y="1986280"/>
                    <a:pt x="880110" y="1986280"/>
                    <a:pt x="882650" y="1990090"/>
                  </a:cubicBezTo>
                  <a:cubicBezTo>
                    <a:pt x="883920" y="1991360"/>
                    <a:pt x="889000" y="1991360"/>
                    <a:pt x="891540" y="1991360"/>
                  </a:cubicBezTo>
                  <a:cubicBezTo>
                    <a:pt x="897890" y="1991360"/>
                    <a:pt x="905510" y="1990090"/>
                    <a:pt x="911860" y="1991360"/>
                  </a:cubicBezTo>
                  <a:cubicBezTo>
                    <a:pt x="923290" y="1992630"/>
                    <a:pt x="933450" y="1993900"/>
                    <a:pt x="944880" y="1996440"/>
                  </a:cubicBezTo>
                  <a:cubicBezTo>
                    <a:pt x="947420" y="1996440"/>
                    <a:pt x="949960" y="1997710"/>
                    <a:pt x="951230" y="1998980"/>
                  </a:cubicBezTo>
                  <a:cubicBezTo>
                    <a:pt x="953770" y="2005330"/>
                    <a:pt x="960120" y="2005330"/>
                    <a:pt x="963930" y="2006600"/>
                  </a:cubicBezTo>
                  <a:cubicBezTo>
                    <a:pt x="967740" y="2007870"/>
                    <a:pt x="972820" y="2009140"/>
                    <a:pt x="975360" y="2009140"/>
                  </a:cubicBezTo>
                  <a:cubicBezTo>
                    <a:pt x="976630" y="2007870"/>
                    <a:pt x="979170" y="2006600"/>
                    <a:pt x="981710" y="2004060"/>
                  </a:cubicBezTo>
                  <a:cubicBezTo>
                    <a:pt x="976630" y="2004060"/>
                    <a:pt x="974090" y="2005330"/>
                    <a:pt x="971550" y="2005330"/>
                  </a:cubicBezTo>
                  <a:cubicBezTo>
                    <a:pt x="976630" y="1998980"/>
                    <a:pt x="981710" y="1997710"/>
                    <a:pt x="988060" y="2001520"/>
                  </a:cubicBezTo>
                  <a:cubicBezTo>
                    <a:pt x="995680" y="2007870"/>
                    <a:pt x="1002030" y="2007870"/>
                    <a:pt x="1010920" y="2001520"/>
                  </a:cubicBezTo>
                  <a:lnTo>
                    <a:pt x="1018540" y="1997710"/>
                  </a:lnTo>
                  <a:lnTo>
                    <a:pt x="1018540" y="1991360"/>
                  </a:lnTo>
                  <a:cubicBezTo>
                    <a:pt x="1022350" y="1992630"/>
                    <a:pt x="1026160" y="1995170"/>
                    <a:pt x="1028700" y="1995170"/>
                  </a:cubicBezTo>
                  <a:cubicBezTo>
                    <a:pt x="1036320" y="1991360"/>
                    <a:pt x="1043940" y="1987550"/>
                    <a:pt x="1050290" y="1982470"/>
                  </a:cubicBezTo>
                  <a:cubicBezTo>
                    <a:pt x="1057910" y="1977390"/>
                    <a:pt x="1064260" y="1971040"/>
                    <a:pt x="1070610" y="1965960"/>
                  </a:cubicBezTo>
                  <a:cubicBezTo>
                    <a:pt x="1071880" y="1965960"/>
                    <a:pt x="1071880" y="1964690"/>
                    <a:pt x="1073150" y="1964690"/>
                  </a:cubicBezTo>
                  <a:cubicBezTo>
                    <a:pt x="1082040" y="1962150"/>
                    <a:pt x="1089660" y="1960880"/>
                    <a:pt x="1098550" y="1958340"/>
                  </a:cubicBezTo>
                  <a:cubicBezTo>
                    <a:pt x="1103630" y="1957070"/>
                    <a:pt x="1107440" y="1954530"/>
                    <a:pt x="1112520" y="1953260"/>
                  </a:cubicBezTo>
                  <a:cubicBezTo>
                    <a:pt x="1116330" y="1951990"/>
                    <a:pt x="1118870" y="1951990"/>
                    <a:pt x="1122680" y="1950720"/>
                  </a:cubicBezTo>
                  <a:lnTo>
                    <a:pt x="1135380" y="1950720"/>
                  </a:lnTo>
                  <a:cubicBezTo>
                    <a:pt x="1137920" y="1950720"/>
                    <a:pt x="1141730" y="1950720"/>
                    <a:pt x="1144270" y="1949450"/>
                  </a:cubicBezTo>
                  <a:cubicBezTo>
                    <a:pt x="1145540" y="1946910"/>
                    <a:pt x="1148080" y="1943100"/>
                    <a:pt x="1149350" y="1943100"/>
                  </a:cubicBezTo>
                  <a:cubicBezTo>
                    <a:pt x="1153160" y="1943100"/>
                    <a:pt x="1155700" y="1945640"/>
                    <a:pt x="1159510" y="1946910"/>
                  </a:cubicBezTo>
                  <a:cubicBezTo>
                    <a:pt x="1160780" y="1946910"/>
                    <a:pt x="1160780" y="1948180"/>
                    <a:pt x="1160780" y="1949450"/>
                  </a:cubicBezTo>
                  <a:cubicBezTo>
                    <a:pt x="1165860" y="1954530"/>
                    <a:pt x="1169670" y="1960880"/>
                    <a:pt x="1174750" y="1965960"/>
                  </a:cubicBezTo>
                  <a:cubicBezTo>
                    <a:pt x="1181100" y="1972310"/>
                    <a:pt x="1187450" y="1972310"/>
                    <a:pt x="1191260" y="1968500"/>
                  </a:cubicBezTo>
                  <a:cubicBezTo>
                    <a:pt x="1197610" y="1963420"/>
                    <a:pt x="1202690" y="1959610"/>
                    <a:pt x="1211580" y="1962150"/>
                  </a:cubicBezTo>
                  <a:cubicBezTo>
                    <a:pt x="1212850" y="1962150"/>
                    <a:pt x="1215390" y="1963420"/>
                    <a:pt x="1216660" y="1962150"/>
                  </a:cubicBezTo>
                  <a:cubicBezTo>
                    <a:pt x="1223010" y="1959610"/>
                    <a:pt x="1230630" y="1957070"/>
                    <a:pt x="1236980" y="1953260"/>
                  </a:cubicBezTo>
                  <a:cubicBezTo>
                    <a:pt x="1240790" y="1951990"/>
                    <a:pt x="1245870" y="1951990"/>
                    <a:pt x="1247140" y="1949450"/>
                  </a:cubicBezTo>
                  <a:cubicBezTo>
                    <a:pt x="1250950" y="1941830"/>
                    <a:pt x="1257300" y="1938020"/>
                    <a:pt x="1263650" y="1932940"/>
                  </a:cubicBezTo>
                  <a:cubicBezTo>
                    <a:pt x="1267460" y="1929130"/>
                    <a:pt x="1271270" y="1924050"/>
                    <a:pt x="1275080" y="1922780"/>
                  </a:cubicBezTo>
                  <a:cubicBezTo>
                    <a:pt x="1283970" y="1920240"/>
                    <a:pt x="1290320" y="1912620"/>
                    <a:pt x="1297940" y="1907540"/>
                  </a:cubicBezTo>
                  <a:cubicBezTo>
                    <a:pt x="1304290" y="1903730"/>
                    <a:pt x="1308100" y="1896110"/>
                    <a:pt x="1314450" y="1894840"/>
                  </a:cubicBezTo>
                  <a:cubicBezTo>
                    <a:pt x="1324610" y="1892300"/>
                    <a:pt x="1332230" y="1885950"/>
                    <a:pt x="1341120" y="1879600"/>
                  </a:cubicBezTo>
                  <a:cubicBezTo>
                    <a:pt x="1346200" y="1875790"/>
                    <a:pt x="1352550" y="1873250"/>
                    <a:pt x="1358900" y="1874520"/>
                  </a:cubicBezTo>
                  <a:cubicBezTo>
                    <a:pt x="1362710" y="1875790"/>
                    <a:pt x="1367790" y="1874520"/>
                    <a:pt x="1370330" y="1873250"/>
                  </a:cubicBezTo>
                  <a:cubicBezTo>
                    <a:pt x="1375410" y="1870710"/>
                    <a:pt x="1380490" y="1866900"/>
                    <a:pt x="1385570" y="1864360"/>
                  </a:cubicBezTo>
                  <a:cubicBezTo>
                    <a:pt x="1389380" y="1861820"/>
                    <a:pt x="1393190" y="1859280"/>
                    <a:pt x="1397000" y="1859280"/>
                  </a:cubicBezTo>
                  <a:cubicBezTo>
                    <a:pt x="1409700" y="1858010"/>
                    <a:pt x="1419860" y="1855470"/>
                    <a:pt x="1426210" y="1842770"/>
                  </a:cubicBezTo>
                  <a:cubicBezTo>
                    <a:pt x="1428750" y="1837690"/>
                    <a:pt x="1441450" y="1831340"/>
                    <a:pt x="1446530" y="1833880"/>
                  </a:cubicBezTo>
                  <a:cubicBezTo>
                    <a:pt x="1455420" y="1837690"/>
                    <a:pt x="1461770" y="1835150"/>
                    <a:pt x="1466850" y="1827530"/>
                  </a:cubicBezTo>
                  <a:cubicBezTo>
                    <a:pt x="1470660" y="1823720"/>
                    <a:pt x="1475740" y="1824990"/>
                    <a:pt x="1479550" y="1827530"/>
                  </a:cubicBezTo>
                  <a:cubicBezTo>
                    <a:pt x="1482090" y="1830070"/>
                    <a:pt x="1484630" y="1831340"/>
                    <a:pt x="1487170" y="1831340"/>
                  </a:cubicBezTo>
                  <a:cubicBezTo>
                    <a:pt x="1496060" y="1832610"/>
                    <a:pt x="1506220" y="1831340"/>
                    <a:pt x="1515110" y="1832610"/>
                  </a:cubicBezTo>
                  <a:cubicBezTo>
                    <a:pt x="1522730" y="1833880"/>
                    <a:pt x="1530350" y="1831340"/>
                    <a:pt x="1535430" y="1826260"/>
                  </a:cubicBezTo>
                  <a:cubicBezTo>
                    <a:pt x="1540510" y="1821180"/>
                    <a:pt x="1544320" y="1821180"/>
                    <a:pt x="1551940" y="1823720"/>
                  </a:cubicBezTo>
                  <a:cubicBezTo>
                    <a:pt x="1558290" y="1826260"/>
                    <a:pt x="1563370" y="1832610"/>
                    <a:pt x="1572260" y="1831340"/>
                  </a:cubicBezTo>
                  <a:cubicBezTo>
                    <a:pt x="1579880" y="1830070"/>
                    <a:pt x="1588770" y="1833880"/>
                    <a:pt x="1597660" y="1830070"/>
                  </a:cubicBezTo>
                  <a:lnTo>
                    <a:pt x="1602740" y="1830070"/>
                  </a:lnTo>
                  <a:cubicBezTo>
                    <a:pt x="1610360" y="1832610"/>
                    <a:pt x="1617980" y="1833880"/>
                    <a:pt x="1624330" y="1840230"/>
                  </a:cubicBezTo>
                  <a:cubicBezTo>
                    <a:pt x="1631950" y="1846580"/>
                    <a:pt x="1633220" y="1799590"/>
                    <a:pt x="1640840" y="1804670"/>
                  </a:cubicBezTo>
                  <a:cubicBezTo>
                    <a:pt x="1652270" y="1812290"/>
                    <a:pt x="1649730" y="1804670"/>
                    <a:pt x="1661160" y="1811020"/>
                  </a:cubicBezTo>
                  <a:cubicBezTo>
                    <a:pt x="1670050" y="1814830"/>
                    <a:pt x="1666240" y="1800860"/>
                    <a:pt x="1676400" y="1803400"/>
                  </a:cubicBezTo>
                  <a:cubicBezTo>
                    <a:pt x="1677670" y="1803400"/>
                    <a:pt x="1692910" y="1813560"/>
                    <a:pt x="1692910" y="1812290"/>
                  </a:cubicBezTo>
                  <a:cubicBezTo>
                    <a:pt x="1699260" y="1808480"/>
                    <a:pt x="1705610" y="1770380"/>
                    <a:pt x="1711960" y="1771650"/>
                  </a:cubicBezTo>
                  <a:cubicBezTo>
                    <a:pt x="1724660" y="1775460"/>
                    <a:pt x="1736090" y="1772920"/>
                    <a:pt x="1747520" y="1767840"/>
                  </a:cubicBezTo>
                  <a:cubicBezTo>
                    <a:pt x="1753870" y="1765300"/>
                    <a:pt x="1764030" y="1756410"/>
                    <a:pt x="1769110" y="1760220"/>
                  </a:cubicBezTo>
                  <a:cubicBezTo>
                    <a:pt x="1778000" y="1766570"/>
                    <a:pt x="1786890" y="1769110"/>
                    <a:pt x="1797050" y="1770380"/>
                  </a:cubicBezTo>
                  <a:cubicBezTo>
                    <a:pt x="1798320" y="1770380"/>
                    <a:pt x="1799590" y="1771650"/>
                    <a:pt x="1800860" y="1772920"/>
                  </a:cubicBezTo>
                  <a:cubicBezTo>
                    <a:pt x="1804670" y="1778000"/>
                    <a:pt x="1822450" y="1764030"/>
                    <a:pt x="1826260" y="1769110"/>
                  </a:cubicBezTo>
                  <a:cubicBezTo>
                    <a:pt x="1831340" y="1776730"/>
                    <a:pt x="1836420" y="1784350"/>
                    <a:pt x="1841500" y="1790700"/>
                  </a:cubicBezTo>
                  <a:cubicBezTo>
                    <a:pt x="1844040" y="1793240"/>
                    <a:pt x="1847850" y="1794510"/>
                    <a:pt x="1849120" y="1797050"/>
                  </a:cubicBezTo>
                  <a:cubicBezTo>
                    <a:pt x="1850390" y="1803400"/>
                    <a:pt x="1852930" y="1805940"/>
                    <a:pt x="1859280" y="1805940"/>
                  </a:cubicBezTo>
                  <a:cubicBezTo>
                    <a:pt x="1863090" y="1805940"/>
                    <a:pt x="1866900" y="1807210"/>
                    <a:pt x="1869440" y="1809750"/>
                  </a:cubicBezTo>
                  <a:cubicBezTo>
                    <a:pt x="1875790" y="1813560"/>
                    <a:pt x="1880870" y="1817370"/>
                    <a:pt x="1885950" y="1821180"/>
                  </a:cubicBezTo>
                  <a:cubicBezTo>
                    <a:pt x="1892300" y="1824990"/>
                    <a:pt x="1898650" y="1828800"/>
                    <a:pt x="1901190" y="1835150"/>
                  </a:cubicBezTo>
                  <a:cubicBezTo>
                    <a:pt x="1902460" y="1837690"/>
                    <a:pt x="1903730" y="1838960"/>
                    <a:pt x="1905000" y="1840230"/>
                  </a:cubicBezTo>
                  <a:cubicBezTo>
                    <a:pt x="1910080" y="1845310"/>
                    <a:pt x="1915160" y="1849120"/>
                    <a:pt x="1920240" y="1854200"/>
                  </a:cubicBezTo>
                  <a:cubicBezTo>
                    <a:pt x="1927860" y="1860550"/>
                    <a:pt x="1934210" y="1868170"/>
                    <a:pt x="1941830" y="1874520"/>
                  </a:cubicBezTo>
                  <a:cubicBezTo>
                    <a:pt x="1944370" y="1875790"/>
                    <a:pt x="1946910" y="1878330"/>
                    <a:pt x="1949450" y="1879600"/>
                  </a:cubicBezTo>
                  <a:cubicBezTo>
                    <a:pt x="1954530" y="1882140"/>
                    <a:pt x="1959610" y="1884680"/>
                    <a:pt x="1963420" y="1888490"/>
                  </a:cubicBezTo>
                  <a:cubicBezTo>
                    <a:pt x="1967230" y="1892300"/>
                    <a:pt x="1985010" y="1869440"/>
                    <a:pt x="1987550" y="1874520"/>
                  </a:cubicBezTo>
                  <a:cubicBezTo>
                    <a:pt x="1987550" y="1875790"/>
                    <a:pt x="1988820" y="1875790"/>
                    <a:pt x="1990090" y="1875790"/>
                  </a:cubicBezTo>
                  <a:cubicBezTo>
                    <a:pt x="1997710" y="1882140"/>
                    <a:pt x="2005330" y="1879600"/>
                    <a:pt x="2012950" y="1877060"/>
                  </a:cubicBezTo>
                  <a:cubicBezTo>
                    <a:pt x="2015490" y="1875790"/>
                    <a:pt x="2018030" y="1874520"/>
                    <a:pt x="2019300" y="1875790"/>
                  </a:cubicBezTo>
                  <a:cubicBezTo>
                    <a:pt x="2028190" y="1879600"/>
                    <a:pt x="2034540" y="1888490"/>
                    <a:pt x="2045970" y="1889760"/>
                  </a:cubicBezTo>
                  <a:cubicBezTo>
                    <a:pt x="2045970" y="1889760"/>
                    <a:pt x="2047240" y="1889760"/>
                    <a:pt x="2047240" y="1891030"/>
                  </a:cubicBezTo>
                  <a:cubicBezTo>
                    <a:pt x="2049780" y="1898650"/>
                    <a:pt x="2057400" y="1898650"/>
                    <a:pt x="2063750" y="1899920"/>
                  </a:cubicBezTo>
                  <a:cubicBezTo>
                    <a:pt x="2067560" y="1899920"/>
                    <a:pt x="2071370" y="1901190"/>
                    <a:pt x="2073910" y="1902460"/>
                  </a:cubicBezTo>
                  <a:cubicBezTo>
                    <a:pt x="2081530" y="1906270"/>
                    <a:pt x="2089150" y="1911350"/>
                    <a:pt x="2098040" y="1913890"/>
                  </a:cubicBezTo>
                  <a:cubicBezTo>
                    <a:pt x="2109470" y="1917700"/>
                    <a:pt x="2120900" y="1920240"/>
                    <a:pt x="2129790" y="1926590"/>
                  </a:cubicBezTo>
                  <a:cubicBezTo>
                    <a:pt x="2131060" y="1926590"/>
                    <a:pt x="2132330" y="1926590"/>
                    <a:pt x="2132330" y="1927860"/>
                  </a:cubicBezTo>
                  <a:cubicBezTo>
                    <a:pt x="2136140" y="1930400"/>
                    <a:pt x="2142490" y="1931670"/>
                    <a:pt x="2145030" y="1935480"/>
                  </a:cubicBezTo>
                  <a:cubicBezTo>
                    <a:pt x="2148840" y="1943100"/>
                    <a:pt x="2159000" y="1941830"/>
                    <a:pt x="2164080" y="1948180"/>
                  </a:cubicBezTo>
                  <a:lnTo>
                    <a:pt x="2165350" y="1948180"/>
                  </a:lnTo>
                  <a:cubicBezTo>
                    <a:pt x="2170430" y="1948180"/>
                    <a:pt x="2175510" y="1949450"/>
                    <a:pt x="2181860" y="1949450"/>
                  </a:cubicBezTo>
                  <a:cubicBezTo>
                    <a:pt x="2184400" y="1948180"/>
                    <a:pt x="2188210" y="1945640"/>
                    <a:pt x="2190750" y="1945640"/>
                  </a:cubicBezTo>
                  <a:cubicBezTo>
                    <a:pt x="2202180" y="1949450"/>
                    <a:pt x="2213610" y="1949450"/>
                    <a:pt x="2221230" y="1939290"/>
                  </a:cubicBezTo>
                  <a:cubicBezTo>
                    <a:pt x="2222500" y="1938020"/>
                    <a:pt x="2225040" y="1938020"/>
                    <a:pt x="2227580" y="1938020"/>
                  </a:cubicBezTo>
                  <a:lnTo>
                    <a:pt x="2237740" y="1938020"/>
                  </a:lnTo>
                  <a:cubicBezTo>
                    <a:pt x="2249170" y="1935480"/>
                    <a:pt x="2259330" y="1932940"/>
                    <a:pt x="2270760" y="1931670"/>
                  </a:cubicBezTo>
                  <a:cubicBezTo>
                    <a:pt x="2275840" y="1930400"/>
                    <a:pt x="2282190" y="1932940"/>
                    <a:pt x="2287270" y="1934210"/>
                  </a:cubicBezTo>
                  <a:cubicBezTo>
                    <a:pt x="2292350" y="1935480"/>
                    <a:pt x="2297430" y="1935480"/>
                    <a:pt x="2302510" y="1935480"/>
                  </a:cubicBezTo>
                  <a:cubicBezTo>
                    <a:pt x="2308860" y="1935480"/>
                    <a:pt x="2313940" y="1932940"/>
                    <a:pt x="2320290" y="1932940"/>
                  </a:cubicBezTo>
                  <a:cubicBezTo>
                    <a:pt x="2325370" y="1931670"/>
                    <a:pt x="2331720" y="1931670"/>
                    <a:pt x="2336800" y="1930400"/>
                  </a:cubicBezTo>
                  <a:cubicBezTo>
                    <a:pt x="2348230" y="1927860"/>
                    <a:pt x="2358390" y="1925320"/>
                    <a:pt x="2369820" y="1924050"/>
                  </a:cubicBezTo>
                  <a:cubicBezTo>
                    <a:pt x="2377440" y="1880870"/>
                    <a:pt x="2376170" y="1830070"/>
                    <a:pt x="2376170" y="1778000"/>
                  </a:cubicBezTo>
                  <a:close/>
                </a:path>
              </a:pathLst>
            </a:custGeom>
            <a:solidFill>
              <a:srgbClr val="FFFFFF"/>
            </a:solidFill>
          </p:spPr>
        </p:sp>
      </p:grpSp>
      <p:grpSp>
        <p:nvGrpSpPr>
          <p:cNvPr id="10" name="Group 10"/>
          <p:cNvGrpSpPr>
            <a:grpSpLocks noChangeAspect="1"/>
          </p:cNvGrpSpPr>
          <p:nvPr/>
        </p:nvGrpSpPr>
        <p:grpSpPr>
          <a:xfrm>
            <a:off x="-871476" y="-7411777"/>
            <a:ext cx="10473125" cy="8871353"/>
            <a:chOff x="0" y="0"/>
            <a:chExt cx="2374900" cy="2011680"/>
          </a:xfrm>
        </p:grpSpPr>
        <p:sp>
          <p:nvSpPr>
            <p:cNvPr id="11" name="Freeform 11"/>
            <p:cNvSpPr/>
            <p:nvPr/>
          </p:nvSpPr>
          <p:spPr>
            <a:xfrm>
              <a:off x="-2540" y="-2540"/>
              <a:ext cx="2377441" cy="2009140"/>
            </a:xfrm>
            <a:custGeom>
              <a:avLst/>
              <a:gdLst/>
              <a:ahLst/>
              <a:cxnLst/>
              <a:rect l="l" t="t" r="r" b="b"/>
              <a:pathLst>
                <a:path w="2377441" h="2009140">
                  <a:moveTo>
                    <a:pt x="2376170" y="1778000"/>
                  </a:moveTo>
                  <a:cubicBezTo>
                    <a:pt x="2374900" y="1276350"/>
                    <a:pt x="2359660" y="598170"/>
                    <a:pt x="2359660" y="97790"/>
                  </a:cubicBezTo>
                  <a:cubicBezTo>
                    <a:pt x="2359660" y="90170"/>
                    <a:pt x="2360930" y="82550"/>
                    <a:pt x="2360930" y="76200"/>
                  </a:cubicBezTo>
                  <a:cubicBezTo>
                    <a:pt x="2359660" y="74930"/>
                    <a:pt x="2358390" y="74930"/>
                    <a:pt x="2357120" y="73660"/>
                  </a:cubicBezTo>
                  <a:cubicBezTo>
                    <a:pt x="2357120" y="73660"/>
                    <a:pt x="2355850" y="74930"/>
                    <a:pt x="2355850" y="76200"/>
                  </a:cubicBezTo>
                  <a:cubicBezTo>
                    <a:pt x="2353310" y="82550"/>
                    <a:pt x="2348230" y="82550"/>
                    <a:pt x="2343150" y="82550"/>
                  </a:cubicBezTo>
                  <a:cubicBezTo>
                    <a:pt x="2336800" y="81280"/>
                    <a:pt x="2330450" y="74930"/>
                    <a:pt x="2322830" y="77470"/>
                  </a:cubicBezTo>
                  <a:cubicBezTo>
                    <a:pt x="2320290" y="78740"/>
                    <a:pt x="2315210" y="76200"/>
                    <a:pt x="2313940" y="73660"/>
                  </a:cubicBezTo>
                  <a:cubicBezTo>
                    <a:pt x="2310130" y="68580"/>
                    <a:pt x="2305050" y="68580"/>
                    <a:pt x="2299970" y="71120"/>
                  </a:cubicBezTo>
                  <a:cubicBezTo>
                    <a:pt x="2297430" y="72390"/>
                    <a:pt x="2294890" y="71120"/>
                    <a:pt x="2292350" y="71120"/>
                  </a:cubicBezTo>
                  <a:cubicBezTo>
                    <a:pt x="2288540" y="71120"/>
                    <a:pt x="2283460" y="69850"/>
                    <a:pt x="2279650" y="68580"/>
                  </a:cubicBezTo>
                  <a:cubicBezTo>
                    <a:pt x="2278380" y="68580"/>
                    <a:pt x="2275840" y="67310"/>
                    <a:pt x="2274570" y="67310"/>
                  </a:cubicBezTo>
                  <a:cubicBezTo>
                    <a:pt x="2270760" y="66040"/>
                    <a:pt x="2266950" y="62230"/>
                    <a:pt x="2263140" y="67310"/>
                  </a:cubicBezTo>
                  <a:cubicBezTo>
                    <a:pt x="2263140" y="67310"/>
                    <a:pt x="2260600" y="67310"/>
                    <a:pt x="2259330" y="66040"/>
                  </a:cubicBezTo>
                  <a:cubicBezTo>
                    <a:pt x="2258060" y="63500"/>
                    <a:pt x="2256790" y="59690"/>
                    <a:pt x="2255520" y="57150"/>
                  </a:cubicBezTo>
                  <a:cubicBezTo>
                    <a:pt x="2252980" y="53340"/>
                    <a:pt x="2252980" y="46990"/>
                    <a:pt x="2249170" y="44450"/>
                  </a:cubicBezTo>
                  <a:cubicBezTo>
                    <a:pt x="2246630" y="43180"/>
                    <a:pt x="2245360" y="41910"/>
                    <a:pt x="2244090" y="39370"/>
                  </a:cubicBezTo>
                  <a:cubicBezTo>
                    <a:pt x="2244090" y="38100"/>
                    <a:pt x="2241550" y="36830"/>
                    <a:pt x="2241550" y="35560"/>
                  </a:cubicBezTo>
                  <a:lnTo>
                    <a:pt x="2237740" y="31750"/>
                  </a:lnTo>
                  <a:cubicBezTo>
                    <a:pt x="2236470" y="29210"/>
                    <a:pt x="2235200" y="25400"/>
                    <a:pt x="2232660" y="24130"/>
                  </a:cubicBezTo>
                  <a:cubicBezTo>
                    <a:pt x="2227580" y="20320"/>
                    <a:pt x="2226310" y="15240"/>
                    <a:pt x="2228850" y="8890"/>
                  </a:cubicBezTo>
                  <a:cubicBezTo>
                    <a:pt x="2225040" y="7620"/>
                    <a:pt x="2222500" y="5080"/>
                    <a:pt x="2218690" y="5080"/>
                  </a:cubicBezTo>
                  <a:cubicBezTo>
                    <a:pt x="2203450" y="6350"/>
                    <a:pt x="2186940" y="8890"/>
                    <a:pt x="2171700" y="10160"/>
                  </a:cubicBezTo>
                  <a:cubicBezTo>
                    <a:pt x="2169160" y="10160"/>
                    <a:pt x="2165350" y="11430"/>
                    <a:pt x="2164080" y="12700"/>
                  </a:cubicBezTo>
                  <a:cubicBezTo>
                    <a:pt x="2153920" y="19050"/>
                    <a:pt x="2143760" y="13970"/>
                    <a:pt x="2133600" y="12700"/>
                  </a:cubicBezTo>
                  <a:cubicBezTo>
                    <a:pt x="2125980" y="12700"/>
                    <a:pt x="2118360" y="8890"/>
                    <a:pt x="2110740" y="7620"/>
                  </a:cubicBezTo>
                  <a:cubicBezTo>
                    <a:pt x="2101850" y="6350"/>
                    <a:pt x="2094230" y="7620"/>
                    <a:pt x="2085340" y="6350"/>
                  </a:cubicBezTo>
                  <a:cubicBezTo>
                    <a:pt x="2084070" y="6350"/>
                    <a:pt x="2082800" y="5080"/>
                    <a:pt x="2081530" y="3810"/>
                  </a:cubicBezTo>
                  <a:cubicBezTo>
                    <a:pt x="2078990" y="0"/>
                    <a:pt x="2073910" y="1270"/>
                    <a:pt x="2071370" y="2540"/>
                  </a:cubicBezTo>
                  <a:cubicBezTo>
                    <a:pt x="2067560" y="5080"/>
                    <a:pt x="2066290" y="8890"/>
                    <a:pt x="2063750" y="12700"/>
                  </a:cubicBezTo>
                  <a:cubicBezTo>
                    <a:pt x="2057400" y="13970"/>
                    <a:pt x="2048510" y="15240"/>
                    <a:pt x="2042160" y="19050"/>
                  </a:cubicBezTo>
                  <a:cubicBezTo>
                    <a:pt x="2037080" y="21590"/>
                    <a:pt x="2034540" y="22860"/>
                    <a:pt x="2030730" y="20320"/>
                  </a:cubicBezTo>
                  <a:lnTo>
                    <a:pt x="2029460" y="21590"/>
                  </a:lnTo>
                  <a:cubicBezTo>
                    <a:pt x="2032000" y="24130"/>
                    <a:pt x="2033270" y="27940"/>
                    <a:pt x="2035810" y="30480"/>
                  </a:cubicBezTo>
                  <a:cubicBezTo>
                    <a:pt x="2032000" y="31750"/>
                    <a:pt x="2026920" y="34290"/>
                    <a:pt x="2024380" y="33020"/>
                  </a:cubicBezTo>
                  <a:cubicBezTo>
                    <a:pt x="2018030" y="31750"/>
                    <a:pt x="2015490" y="34290"/>
                    <a:pt x="2010410" y="36830"/>
                  </a:cubicBezTo>
                  <a:cubicBezTo>
                    <a:pt x="2005330" y="40640"/>
                    <a:pt x="1998980" y="43180"/>
                    <a:pt x="1993900" y="45720"/>
                  </a:cubicBezTo>
                  <a:cubicBezTo>
                    <a:pt x="1992630" y="45720"/>
                    <a:pt x="1991360" y="45720"/>
                    <a:pt x="1990090" y="44450"/>
                  </a:cubicBezTo>
                  <a:cubicBezTo>
                    <a:pt x="1988820" y="44450"/>
                    <a:pt x="1987550" y="43180"/>
                    <a:pt x="1987550" y="43180"/>
                  </a:cubicBezTo>
                  <a:cubicBezTo>
                    <a:pt x="1981200" y="45720"/>
                    <a:pt x="1974850" y="48260"/>
                    <a:pt x="1968500" y="45720"/>
                  </a:cubicBezTo>
                  <a:cubicBezTo>
                    <a:pt x="1967230" y="45720"/>
                    <a:pt x="1967230" y="46990"/>
                    <a:pt x="1965960" y="46990"/>
                  </a:cubicBezTo>
                  <a:cubicBezTo>
                    <a:pt x="1958340" y="49530"/>
                    <a:pt x="1953260" y="58420"/>
                    <a:pt x="1943100" y="58420"/>
                  </a:cubicBezTo>
                  <a:cubicBezTo>
                    <a:pt x="1935480" y="58420"/>
                    <a:pt x="1927860" y="64770"/>
                    <a:pt x="1920240" y="64770"/>
                  </a:cubicBezTo>
                  <a:cubicBezTo>
                    <a:pt x="1911350" y="66040"/>
                    <a:pt x="1903730" y="68580"/>
                    <a:pt x="1896110" y="72390"/>
                  </a:cubicBezTo>
                  <a:cubicBezTo>
                    <a:pt x="1893570" y="73660"/>
                    <a:pt x="1891030" y="73660"/>
                    <a:pt x="1889760" y="73660"/>
                  </a:cubicBezTo>
                  <a:cubicBezTo>
                    <a:pt x="1883410" y="71120"/>
                    <a:pt x="1879600" y="74930"/>
                    <a:pt x="1877060" y="78740"/>
                  </a:cubicBezTo>
                  <a:cubicBezTo>
                    <a:pt x="1870710" y="87630"/>
                    <a:pt x="1860550" y="90170"/>
                    <a:pt x="1851660" y="92710"/>
                  </a:cubicBezTo>
                  <a:cubicBezTo>
                    <a:pt x="1840230" y="95250"/>
                    <a:pt x="1828800" y="96520"/>
                    <a:pt x="1817370" y="97790"/>
                  </a:cubicBezTo>
                  <a:cubicBezTo>
                    <a:pt x="1816100" y="97790"/>
                    <a:pt x="1814830" y="101600"/>
                    <a:pt x="1812290" y="102870"/>
                  </a:cubicBezTo>
                  <a:cubicBezTo>
                    <a:pt x="1811020" y="102870"/>
                    <a:pt x="1809750" y="101600"/>
                    <a:pt x="1809750" y="101600"/>
                  </a:cubicBezTo>
                  <a:cubicBezTo>
                    <a:pt x="1803400" y="109220"/>
                    <a:pt x="1799590" y="120650"/>
                    <a:pt x="1786890" y="119380"/>
                  </a:cubicBezTo>
                  <a:lnTo>
                    <a:pt x="1785620" y="119380"/>
                  </a:lnTo>
                  <a:cubicBezTo>
                    <a:pt x="1775460" y="125730"/>
                    <a:pt x="1765300" y="123190"/>
                    <a:pt x="1756410" y="120650"/>
                  </a:cubicBezTo>
                  <a:cubicBezTo>
                    <a:pt x="1753870" y="120650"/>
                    <a:pt x="1750060" y="118110"/>
                    <a:pt x="1748790" y="115570"/>
                  </a:cubicBezTo>
                  <a:cubicBezTo>
                    <a:pt x="1744980" y="107950"/>
                    <a:pt x="1734820" y="105410"/>
                    <a:pt x="1727200" y="107950"/>
                  </a:cubicBezTo>
                  <a:cubicBezTo>
                    <a:pt x="1720850" y="110490"/>
                    <a:pt x="1714500" y="111760"/>
                    <a:pt x="1708150" y="114300"/>
                  </a:cubicBezTo>
                  <a:cubicBezTo>
                    <a:pt x="1697990" y="116840"/>
                    <a:pt x="1689100" y="118110"/>
                    <a:pt x="1678940" y="113030"/>
                  </a:cubicBezTo>
                  <a:cubicBezTo>
                    <a:pt x="1668780" y="107950"/>
                    <a:pt x="1661160" y="111760"/>
                    <a:pt x="1656080" y="123190"/>
                  </a:cubicBezTo>
                  <a:cubicBezTo>
                    <a:pt x="1652270" y="130810"/>
                    <a:pt x="1642109" y="132080"/>
                    <a:pt x="1635759" y="125730"/>
                  </a:cubicBezTo>
                  <a:cubicBezTo>
                    <a:pt x="1631949" y="121920"/>
                    <a:pt x="1629409" y="123190"/>
                    <a:pt x="1625599" y="125730"/>
                  </a:cubicBezTo>
                  <a:lnTo>
                    <a:pt x="1617979" y="133350"/>
                  </a:lnTo>
                  <a:cubicBezTo>
                    <a:pt x="1616709" y="134620"/>
                    <a:pt x="1614169" y="134620"/>
                    <a:pt x="1612899" y="134620"/>
                  </a:cubicBezTo>
                  <a:lnTo>
                    <a:pt x="1605279" y="134620"/>
                  </a:lnTo>
                  <a:cubicBezTo>
                    <a:pt x="1600199" y="134620"/>
                    <a:pt x="1595119" y="133350"/>
                    <a:pt x="1590040" y="132080"/>
                  </a:cubicBezTo>
                  <a:cubicBezTo>
                    <a:pt x="1583690" y="130810"/>
                    <a:pt x="1578609" y="127000"/>
                    <a:pt x="1572259" y="125730"/>
                  </a:cubicBezTo>
                  <a:cubicBezTo>
                    <a:pt x="1562099" y="124460"/>
                    <a:pt x="1559559" y="115570"/>
                    <a:pt x="1555749" y="109220"/>
                  </a:cubicBezTo>
                  <a:cubicBezTo>
                    <a:pt x="1553209" y="105410"/>
                    <a:pt x="1548129" y="100330"/>
                    <a:pt x="1543049" y="101600"/>
                  </a:cubicBezTo>
                  <a:cubicBezTo>
                    <a:pt x="1537969" y="104140"/>
                    <a:pt x="1532889" y="101600"/>
                    <a:pt x="1529079" y="100330"/>
                  </a:cubicBezTo>
                  <a:cubicBezTo>
                    <a:pt x="1527809" y="100330"/>
                    <a:pt x="1525269" y="99060"/>
                    <a:pt x="1523999" y="99060"/>
                  </a:cubicBezTo>
                  <a:cubicBezTo>
                    <a:pt x="1515109" y="96520"/>
                    <a:pt x="1508759" y="101600"/>
                    <a:pt x="1502409" y="107950"/>
                  </a:cubicBezTo>
                  <a:lnTo>
                    <a:pt x="1497329" y="113030"/>
                  </a:lnTo>
                  <a:cubicBezTo>
                    <a:pt x="1496059" y="114300"/>
                    <a:pt x="1496059" y="116840"/>
                    <a:pt x="1494790" y="118110"/>
                  </a:cubicBezTo>
                  <a:cubicBezTo>
                    <a:pt x="1487170" y="124460"/>
                    <a:pt x="1479550" y="121920"/>
                    <a:pt x="1470659" y="118110"/>
                  </a:cubicBezTo>
                  <a:cubicBezTo>
                    <a:pt x="1463040" y="114300"/>
                    <a:pt x="1454149" y="118110"/>
                    <a:pt x="1451609" y="125730"/>
                  </a:cubicBezTo>
                  <a:cubicBezTo>
                    <a:pt x="1450340" y="130810"/>
                    <a:pt x="1449070" y="134620"/>
                    <a:pt x="1442720" y="137160"/>
                  </a:cubicBezTo>
                  <a:cubicBezTo>
                    <a:pt x="1436370" y="140970"/>
                    <a:pt x="1428750" y="143510"/>
                    <a:pt x="1427480" y="152400"/>
                  </a:cubicBezTo>
                  <a:cubicBezTo>
                    <a:pt x="1427480" y="153670"/>
                    <a:pt x="1426210" y="154940"/>
                    <a:pt x="1424940" y="154940"/>
                  </a:cubicBezTo>
                  <a:cubicBezTo>
                    <a:pt x="1421130" y="156210"/>
                    <a:pt x="1418590" y="157480"/>
                    <a:pt x="1414780" y="158750"/>
                  </a:cubicBezTo>
                  <a:lnTo>
                    <a:pt x="1403350" y="158750"/>
                  </a:lnTo>
                  <a:cubicBezTo>
                    <a:pt x="1395730" y="157480"/>
                    <a:pt x="1388110" y="154940"/>
                    <a:pt x="1380490" y="153670"/>
                  </a:cubicBezTo>
                  <a:cubicBezTo>
                    <a:pt x="1371600" y="152400"/>
                    <a:pt x="1363979" y="157480"/>
                    <a:pt x="1355090" y="158750"/>
                  </a:cubicBezTo>
                  <a:lnTo>
                    <a:pt x="1353820" y="160020"/>
                  </a:lnTo>
                  <a:cubicBezTo>
                    <a:pt x="1351280" y="163830"/>
                    <a:pt x="1347470" y="162560"/>
                    <a:pt x="1344930" y="160020"/>
                  </a:cubicBezTo>
                  <a:cubicBezTo>
                    <a:pt x="1339850" y="154940"/>
                    <a:pt x="1330960" y="153670"/>
                    <a:pt x="1324610" y="156210"/>
                  </a:cubicBezTo>
                  <a:cubicBezTo>
                    <a:pt x="1316990" y="160020"/>
                    <a:pt x="1309370" y="162560"/>
                    <a:pt x="1301750" y="165100"/>
                  </a:cubicBezTo>
                  <a:cubicBezTo>
                    <a:pt x="1299210" y="165100"/>
                    <a:pt x="1296670" y="163830"/>
                    <a:pt x="1295400" y="163830"/>
                  </a:cubicBezTo>
                  <a:cubicBezTo>
                    <a:pt x="1292860" y="163830"/>
                    <a:pt x="1289050" y="162560"/>
                    <a:pt x="1287780" y="163830"/>
                  </a:cubicBezTo>
                  <a:cubicBezTo>
                    <a:pt x="1277620" y="171450"/>
                    <a:pt x="1267460" y="168910"/>
                    <a:pt x="1258570" y="163830"/>
                  </a:cubicBezTo>
                  <a:cubicBezTo>
                    <a:pt x="1253490" y="161290"/>
                    <a:pt x="1245870" y="158750"/>
                    <a:pt x="1243330" y="151130"/>
                  </a:cubicBezTo>
                  <a:cubicBezTo>
                    <a:pt x="1242060" y="146050"/>
                    <a:pt x="1236980" y="140970"/>
                    <a:pt x="1233170" y="137160"/>
                  </a:cubicBezTo>
                  <a:cubicBezTo>
                    <a:pt x="1226820" y="130810"/>
                    <a:pt x="1220470" y="121920"/>
                    <a:pt x="1209040" y="121920"/>
                  </a:cubicBezTo>
                  <a:cubicBezTo>
                    <a:pt x="1206500" y="121920"/>
                    <a:pt x="1203959" y="116840"/>
                    <a:pt x="1202690" y="118110"/>
                  </a:cubicBezTo>
                  <a:cubicBezTo>
                    <a:pt x="1197609" y="119380"/>
                    <a:pt x="1197609" y="116840"/>
                    <a:pt x="1195070" y="114300"/>
                  </a:cubicBezTo>
                  <a:cubicBezTo>
                    <a:pt x="1192530" y="111760"/>
                    <a:pt x="1188720" y="109220"/>
                    <a:pt x="1186180" y="105410"/>
                  </a:cubicBezTo>
                  <a:cubicBezTo>
                    <a:pt x="1182370" y="100330"/>
                    <a:pt x="1178560" y="93980"/>
                    <a:pt x="1174750" y="88900"/>
                  </a:cubicBezTo>
                  <a:cubicBezTo>
                    <a:pt x="1170940" y="83820"/>
                    <a:pt x="1168400" y="77470"/>
                    <a:pt x="1164590" y="72390"/>
                  </a:cubicBezTo>
                  <a:cubicBezTo>
                    <a:pt x="1163320" y="71120"/>
                    <a:pt x="1159509" y="69850"/>
                    <a:pt x="1158240" y="71120"/>
                  </a:cubicBezTo>
                  <a:lnTo>
                    <a:pt x="1143000" y="78740"/>
                  </a:lnTo>
                  <a:cubicBezTo>
                    <a:pt x="1140460" y="80010"/>
                    <a:pt x="1139190" y="82550"/>
                    <a:pt x="1137920" y="85090"/>
                  </a:cubicBezTo>
                  <a:lnTo>
                    <a:pt x="1136650" y="83820"/>
                  </a:lnTo>
                  <a:cubicBezTo>
                    <a:pt x="1137920" y="80010"/>
                    <a:pt x="1139190" y="76200"/>
                    <a:pt x="1140460" y="74930"/>
                  </a:cubicBezTo>
                  <a:lnTo>
                    <a:pt x="1125220" y="71120"/>
                  </a:lnTo>
                  <a:cubicBezTo>
                    <a:pt x="1121410" y="69850"/>
                    <a:pt x="1115060" y="69850"/>
                    <a:pt x="1112520" y="69850"/>
                  </a:cubicBezTo>
                  <a:lnTo>
                    <a:pt x="1092200" y="69850"/>
                  </a:lnTo>
                  <a:cubicBezTo>
                    <a:pt x="1084580" y="69850"/>
                    <a:pt x="1078230" y="68580"/>
                    <a:pt x="1070610" y="69850"/>
                  </a:cubicBezTo>
                  <a:cubicBezTo>
                    <a:pt x="1065530" y="71120"/>
                    <a:pt x="1061720" y="68580"/>
                    <a:pt x="1057910" y="66040"/>
                  </a:cubicBezTo>
                  <a:cubicBezTo>
                    <a:pt x="1047750" y="58420"/>
                    <a:pt x="1037590" y="49530"/>
                    <a:pt x="1023620" y="53340"/>
                  </a:cubicBezTo>
                  <a:cubicBezTo>
                    <a:pt x="1022350" y="53340"/>
                    <a:pt x="1019810" y="52070"/>
                    <a:pt x="1018540" y="50800"/>
                  </a:cubicBezTo>
                  <a:cubicBezTo>
                    <a:pt x="1014730" y="49530"/>
                    <a:pt x="1012190" y="46990"/>
                    <a:pt x="1007110" y="44450"/>
                  </a:cubicBezTo>
                  <a:cubicBezTo>
                    <a:pt x="1007110" y="48260"/>
                    <a:pt x="1007110" y="49530"/>
                    <a:pt x="1008380" y="52070"/>
                  </a:cubicBezTo>
                  <a:cubicBezTo>
                    <a:pt x="1005840" y="54610"/>
                    <a:pt x="1004570" y="53340"/>
                    <a:pt x="1003300" y="52070"/>
                  </a:cubicBezTo>
                  <a:cubicBezTo>
                    <a:pt x="1002030" y="53340"/>
                    <a:pt x="1000760" y="55880"/>
                    <a:pt x="999490" y="55880"/>
                  </a:cubicBezTo>
                  <a:cubicBezTo>
                    <a:pt x="993140" y="58420"/>
                    <a:pt x="986790" y="59690"/>
                    <a:pt x="980440" y="62230"/>
                  </a:cubicBezTo>
                  <a:cubicBezTo>
                    <a:pt x="977900" y="63500"/>
                    <a:pt x="975360" y="64770"/>
                    <a:pt x="974090" y="66040"/>
                  </a:cubicBezTo>
                  <a:cubicBezTo>
                    <a:pt x="969010" y="69850"/>
                    <a:pt x="965200" y="76200"/>
                    <a:pt x="956310" y="74930"/>
                  </a:cubicBezTo>
                  <a:cubicBezTo>
                    <a:pt x="955040" y="74930"/>
                    <a:pt x="952500" y="77470"/>
                    <a:pt x="949960" y="77470"/>
                  </a:cubicBezTo>
                  <a:cubicBezTo>
                    <a:pt x="947420" y="78740"/>
                    <a:pt x="943610" y="78740"/>
                    <a:pt x="941070" y="80010"/>
                  </a:cubicBezTo>
                  <a:lnTo>
                    <a:pt x="938530" y="80010"/>
                  </a:lnTo>
                  <a:cubicBezTo>
                    <a:pt x="930910" y="82550"/>
                    <a:pt x="924560" y="85090"/>
                    <a:pt x="916940" y="86360"/>
                  </a:cubicBezTo>
                  <a:lnTo>
                    <a:pt x="911860" y="86360"/>
                  </a:lnTo>
                  <a:cubicBezTo>
                    <a:pt x="905510" y="86360"/>
                    <a:pt x="900430" y="85090"/>
                    <a:pt x="894080" y="85090"/>
                  </a:cubicBezTo>
                  <a:cubicBezTo>
                    <a:pt x="887730" y="85090"/>
                    <a:pt x="881380" y="87630"/>
                    <a:pt x="875030" y="87630"/>
                  </a:cubicBezTo>
                  <a:cubicBezTo>
                    <a:pt x="867410" y="87630"/>
                    <a:pt x="858520" y="87630"/>
                    <a:pt x="852170" y="82550"/>
                  </a:cubicBezTo>
                  <a:cubicBezTo>
                    <a:pt x="850900" y="81280"/>
                    <a:pt x="847090" y="81280"/>
                    <a:pt x="844550" y="82550"/>
                  </a:cubicBezTo>
                  <a:cubicBezTo>
                    <a:pt x="835660" y="83820"/>
                    <a:pt x="826770" y="85090"/>
                    <a:pt x="819150" y="87630"/>
                  </a:cubicBezTo>
                  <a:cubicBezTo>
                    <a:pt x="811530" y="90170"/>
                    <a:pt x="807720" y="87630"/>
                    <a:pt x="805180" y="81280"/>
                  </a:cubicBezTo>
                  <a:cubicBezTo>
                    <a:pt x="803910" y="78740"/>
                    <a:pt x="801370" y="76200"/>
                    <a:pt x="798830" y="73660"/>
                  </a:cubicBezTo>
                  <a:cubicBezTo>
                    <a:pt x="795020" y="71120"/>
                    <a:pt x="791210" y="67310"/>
                    <a:pt x="787400" y="67310"/>
                  </a:cubicBezTo>
                  <a:cubicBezTo>
                    <a:pt x="778510" y="67310"/>
                    <a:pt x="773430" y="62230"/>
                    <a:pt x="767080" y="58420"/>
                  </a:cubicBezTo>
                  <a:cubicBezTo>
                    <a:pt x="756920" y="52070"/>
                    <a:pt x="748030" y="44450"/>
                    <a:pt x="735330" y="45720"/>
                  </a:cubicBezTo>
                  <a:lnTo>
                    <a:pt x="735330" y="39370"/>
                  </a:lnTo>
                  <a:cubicBezTo>
                    <a:pt x="737870" y="39370"/>
                    <a:pt x="740410" y="39370"/>
                    <a:pt x="742950" y="38100"/>
                  </a:cubicBezTo>
                  <a:cubicBezTo>
                    <a:pt x="739140" y="35560"/>
                    <a:pt x="739140" y="31750"/>
                    <a:pt x="736600" y="29210"/>
                  </a:cubicBezTo>
                  <a:cubicBezTo>
                    <a:pt x="731520" y="25400"/>
                    <a:pt x="726440" y="24130"/>
                    <a:pt x="721360" y="21590"/>
                  </a:cubicBezTo>
                  <a:cubicBezTo>
                    <a:pt x="717550" y="20320"/>
                    <a:pt x="712470" y="20320"/>
                    <a:pt x="715010" y="26670"/>
                  </a:cubicBezTo>
                  <a:cubicBezTo>
                    <a:pt x="708660" y="27940"/>
                    <a:pt x="703580" y="27940"/>
                    <a:pt x="701040" y="30480"/>
                  </a:cubicBezTo>
                  <a:cubicBezTo>
                    <a:pt x="695960" y="34290"/>
                    <a:pt x="690880" y="31750"/>
                    <a:pt x="687070" y="29210"/>
                  </a:cubicBezTo>
                  <a:cubicBezTo>
                    <a:pt x="684530" y="27940"/>
                    <a:pt x="681990" y="26670"/>
                    <a:pt x="679450" y="27940"/>
                  </a:cubicBezTo>
                  <a:cubicBezTo>
                    <a:pt x="664210" y="35560"/>
                    <a:pt x="648970" y="31750"/>
                    <a:pt x="633730" y="31750"/>
                  </a:cubicBezTo>
                  <a:cubicBezTo>
                    <a:pt x="631190" y="31750"/>
                    <a:pt x="628650" y="30480"/>
                    <a:pt x="624840" y="30480"/>
                  </a:cubicBezTo>
                  <a:cubicBezTo>
                    <a:pt x="619760" y="29210"/>
                    <a:pt x="615950" y="26670"/>
                    <a:pt x="610870" y="25400"/>
                  </a:cubicBezTo>
                  <a:cubicBezTo>
                    <a:pt x="605790" y="24130"/>
                    <a:pt x="599440" y="22860"/>
                    <a:pt x="594360" y="21590"/>
                  </a:cubicBezTo>
                  <a:lnTo>
                    <a:pt x="590550" y="21590"/>
                  </a:lnTo>
                  <a:cubicBezTo>
                    <a:pt x="581660" y="21590"/>
                    <a:pt x="572770" y="22860"/>
                    <a:pt x="565150" y="22860"/>
                  </a:cubicBezTo>
                  <a:cubicBezTo>
                    <a:pt x="558800" y="22860"/>
                    <a:pt x="552450" y="20320"/>
                    <a:pt x="544830" y="19050"/>
                  </a:cubicBezTo>
                  <a:cubicBezTo>
                    <a:pt x="543560" y="8890"/>
                    <a:pt x="533400" y="11430"/>
                    <a:pt x="527050" y="6350"/>
                  </a:cubicBezTo>
                  <a:cubicBezTo>
                    <a:pt x="525780" y="5080"/>
                    <a:pt x="523240" y="6350"/>
                    <a:pt x="521970" y="6350"/>
                  </a:cubicBezTo>
                  <a:cubicBezTo>
                    <a:pt x="514350" y="5080"/>
                    <a:pt x="509270" y="8890"/>
                    <a:pt x="506730" y="15240"/>
                  </a:cubicBezTo>
                  <a:cubicBezTo>
                    <a:pt x="502920" y="21590"/>
                    <a:pt x="492760" y="24130"/>
                    <a:pt x="496570" y="34290"/>
                  </a:cubicBezTo>
                  <a:cubicBezTo>
                    <a:pt x="497840" y="35560"/>
                    <a:pt x="500380" y="36830"/>
                    <a:pt x="501650" y="39370"/>
                  </a:cubicBezTo>
                  <a:cubicBezTo>
                    <a:pt x="501650" y="43180"/>
                    <a:pt x="500380" y="45720"/>
                    <a:pt x="496570" y="44450"/>
                  </a:cubicBezTo>
                  <a:cubicBezTo>
                    <a:pt x="495300" y="44450"/>
                    <a:pt x="494030" y="46990"/>
                    <a:pt x="492760" y="48260"/>
                  </a:cubicBezTo>
                  <a:cubicBezTo>
                    <a:pt x="491490" y="49530"/>
                    <a:pt x="491490" y="52070"/>
                    <a:pt x="490220" y="52070"/>
                  </a:cubicBezTo>
                  <a:cubicBezTo>
                    <a:pt x="482600" y="54610"/>
                    <a:pt x="477520" y="60960"/>
                    <a:pt x="468630" y="59690"/>
                  </a:cubicBezTo>
                  <a:lnTo>
                    <a:pt x="466090" y="59690"/>
                  </a:lnTo>
                  <a:cubicBezTo>
                    <a:pt x="458470" y="66040"/>
                    <a:pt x="450850" y="64770"/>
                    <a:pt x="441960" y="63500"/>
                  </a:cubicBezTo>
                  <a:cubicBezTo>
                    <a:pt x="438150" y="62230"/>
                    <a:pt x="433070" y="63500"/>
                    <a:pt x="427990" y="63500"/>
                  </a:cubicBezTo>
                  <a:cubicBezTo>
                    <a:pt x="424180" y="63500"/>
                    <a:pt x="420370" y="63500"/>
                    <a:pt x="416560" y="60960"/>
                  </a:cubicBezTo>
                  <a:cubicBezTo>
                    <a:pt x="411480" y="58420"/>
                    <a:pt x="406400" y="54610"/>
                    <a:pt x="401320" y="52070"/>
                  </a:cubicBezTo>
                  <a:cubicBezTo>
                    <a:pt x="396240" y="49530"/>
                    <a:pt x="389890" y="49530"/>
                    <a:pt x="389890" y="40640"/>
                  </a:cubicBezTo>
                  <a:cubicBezTo>
                    <a:pt x="389890" y="39370"/>
                    <a:pt x="387350" y="38100"/>
                    <a:pt x="387350" y="36830"/>
                  </a:cubicBezTo>
                  <a:cubicBezTo>
                    <a:pt x="378460" y="44450"/>
                    <a:pt x="370840" y="50800"/>
                    <a:pt x="363220" y="57150"/>
                  </a:cubicBezTo>
                  <a:cubicBezTo>
                    <a:pt x="359410" y="60960"/>
                    <a:pt x="354330" y="66040"/>
                    <a:pt x="356870" y="72390"/>
                  </a:cubicBezTo>
                  <a:cubicBezTo>
                    <a:pt x="356870" y="73660"/>
                    <a:pt x="355600" y="74930"/>
                    <a:pt x="355600" y="76200"/>
                  </a:cubicBezTo>
                  <a:cubicBezTo>
                    <a:pt x="354330" y="78740"/>
                    <a:pt x="353060" y="81280"/>
                    <a:pt x="350520" y="82550"/>
                  </a:cubicBezTo>
                  <a:cubicBezTo>
                    <a:pt x="347980" y="86360"/>
                    <a:pt x="345440" y="90170"/>
                    <a:pt x="342900" y="95250"/>
                  </a:cubicBezTo>
                  <a:lnTo>
                    <a:pt x="335280" y="102870"/>
                  </a:lnTo>
                  <a:cubicBezTo>
                    <a:pt x="332740" y="106680"/>
                    <a:pt x="330200" y="110490"/>
                    <a:pt x="326390" y="113030"/>
                  </a:cubicBezTo>
                  <a:cubicBezTo>
                    <a:pt x="317500" y="120650"/>
                    <a:pt x="308610" y="128270"/>
                    <a:pt x="298450" y="135890"/>
                  </a:cubicBezTo>
                  <a:cubicBezTo>
                    <a:pt x="293370" y="140970"/>
                    <a:pt x="287020" y="144780"/>
                    <a:pt x="281940" y="149860"/>
                  </a:cubicBezTo>
                  <a:cubicBezTo>
                    <a:pt x="273050" y="157480"/>
                    <a:pt x="262890" y="163830"/>
                    <a:pt x="257810" y="175260"/>
                  </a:cubicBezTo>
                  <a:cubicBezTo>
                    <a:pt x="257810" y="176530"/>
                    <a:pt x="255270" y="177800"/>
                    <a:pt x="254000" y="179070"/>
                  </a:cubicBezTo>
                  <a:cubicBezTo>
                    <a:pt x="247650" y="184150"/>
                    <a:pt x="237490" y="184150"/>
                    <a:pt x="237490" y="194310"/>
                  </a:cubicBezTo>
                  <a:cubicBezTo>
                    <a:pt x="227330" y="194310"/>
                    <a:pt x="222250" y="201930"/>
                    <a:pt x="217170" y="208280"/>
                  </a:cubicBezTo>
                  <a:cubicBezTo>
                    <a:pt x="213360" y="213360"/>
                    <a:pt x="209550" y="219710"/>
                    <a:pt x="204470" y="223520"/>
                  </a:cubicBezTo>
                  <a:cubicBezTo>
                    <a:pt x="199390" y="226060"/>
                    <a:pt x="193040" y="224790"/>
                    <a:pt x="186690" y="224790"/>
                  </a:cubicBezTo>
                  <a:cubicBezTo>
                    <a:pt x="184150" y="224790"/>
                    <a:pt x="181610" y="224790"/>
                    <a:pt x="181610" y="226060"/>
                  </a:cubicBezTo>
                  <a:cubicBezTo>
                    <a:pt x="176530" y="231140"/>
                    <a:pt x="170180" y="234950"/>
                    <a:pt x="166370" y="241300"/>
                  </a:cubicBezTo>
                  <a:cubicBezTo>
                    <a:pt x="162560" y="247650"/>
                    <a:pt x="158750" y="251460"/>
                    <a:pt x="152400" y="252730"/>
                  </a:cubicBezTo>
                  <a:cubicBezTo>
                    <a:pt x="146050" y="254000"/>
                    <a:pt x="139700" y="260350"/>
                    <a:pt x="130810" y="256540"/>
                  </a:cubicBezTo>
                  <a:cubicBezTo>
                    <a:pt x="123190" y="254000"/>
                    <a:pt x="114300" y="256540"/>
                    <a:pt x="109220" y="251460"/>
                  </a:cubicBezTo>
                  <a:cubicBezTo>
                    <a:pt x="99060" y="252730"/>
                    <a:pt x="91440" y="255270"/>
                    <a:pt x="82550" y="256540"/>
                  </a:cubicBezTo>
                  <a:cubicBezTo>
                    <a:pt x="72390" y="259080"/>
                    <a:pt x="60960" y="257810"/>
                    <a:pt x="52070" y="265430"/>
                  </a:cubicBezTo>
                  <a:cubicBezTo>
                    <a:pt x="44450" y="271780"/>
                    <a:pt x="38100" y="278130"/>
                    <a:pt x="26670" y="276860"/>
                  </a:cubicBezTo>
                  <a:cubicBezTo>
                    <a:pt x="27940" y="284480"/>
                    <a:pt x="29210" y="290830"/>
                    <a:pt x="30480" y="298450"/>
                  </a:cubicBezTo>
                  <a:cubicBezTo>
                    <a:pt x="33020" y="318770"/>
                    <a:pt x="35560" y="339090"/>
                    <a:pt x="36830" y="359410"/>
                  </a:cubicBezTo>
                  <a:cubicBezTo>
                    <a:pt x="40640" y="384810"/>
                    <a:pt x="41910" y="408940"/>
                    <a:pt x="39370" y="433070"/>
                  </a:cubicBezTo>
                  <a:cubicBezTo>
                    <a:pt x="36830" y="467360"/>
                    <a:pt x="25400" y="1640840"/>
                    <a:pt x="13970" y="1672590"/>
                  </a:cubicBezTo>
                  <a:lnTo>
                    <a:pt x="2540" y="1699260"/>
                  </a:lnTo>
                  <a:cubicBezTo>
                    <a:pt x="0" y="1705610"/>
                    <a:pt x="3810" y="1709420"/>
                    <a:pt x="10160" y="1710690"/>
                  </a:cubicBezTo>
                  <a:cubicBezTo>
                    <a:pt x="17780" y="1711960"/>
                    <a:pt x="20320" y="1717040"/>
                    <a:pt x="22860" y="1723390"/>
                  </a:cubicBezTo>
                  <a:cubicBezTo>
                    <a:pt x="25400" y="1733550"/>
                    <a:pt x="21590" y="1743710"/>
                    <a:pt x="26670" y="1753870"/>
                  </a:cubicBezTo>
                  <a:cubicBezTo>
                    <a:pt x="29210" y="1758950"/>
                    <a:pt x="26670" y="1767840"/>
                    <a:pt x="25400" y="1775460"/>
                  </a:cubicBezTo>
                  <a:cubicBezTo>
                    <a:pt x="24130" y="1785620"/>
                    <a:pt x="26670" y="1795780"/>
                    <a:pt x="30480" y="1804670"/>
                  </a:cubicBezTo>
                  <a:cubicBezTo>
                    <a:pt x="39370" y="1819910"/>
                    <a:pt x="40640" y="1837690"/>
                    <a:pt x="40640" y="1854200"/>
                  </a:cubicBezTo>
                  <a:cubicBezTo>
                    <a:pt x="40640" y="1858010"/>
                    <a:pt x="41910" y="1861820"/>
                    <a:pt x="43180" y="1864360"/>
                  </a:cubicBezTo>
                  <a:cubicBezTo>
                    <a:pt x="45720" y="1866900"/>
                    <a:pt x="50800" y="1869440"/>
                    <a:pt x="55880" y="1870710"/>
                  </a:cubicBezTo>
                  <a:lnTo>
                    <a:pt x="86360" y="1885950"/>
                  </a:lnTo>
                  <a:cubicBezTo>
                    <a:pt x="100330" y="1893570"/>
                    <a:pt x="111760" y="1892300"/>
                    <a:pt x="124460" y="1883410"/>
                  </a:cubicBezTo>
                  <a:cubicBezTo>
                    <a:pt x="125730" y="1882140"/>
                    <a:pt x="129540" y="1880870"/>
                    <a:pt x="130810" y="1880870"/>
                  </a:cubicBezTo>
                  <a:cubicBezTo>
                    <a:pt x="139700" y="1882140"/>
                    <a:pt x="148590" y="1882140"/>
                    <a:pt x="156210" y="1889760"/>
                  </a:cubicBezTo>
                  <a:cubicBezTo>
                    <a:pt x="165100" y="1897380"/>
                    <a:pt x="177800" y="1902460"/>
                    <a:pt x="187960" y="1908810"/>
                  </a:cubicBezTo>
                  <a:cubicBezTo>
                    <a:pt x="194310" y="1912620"/>
                    <a:pt x="201930" y="1917700"/>
                    <a:pt x="205740" y="1922780"/>
                  </a:cubicBezTo>
                  <a:cubicBezTo>
                    <a:pt x="208280" y="1925320"/>
                    <a:pt x="210820" y="1927860"/>
                    <a:pt x="213360" y="1929130"/>
                  </a:cubicBezTo>
                  <a:cubicBezTo>
                    <a:pt x="227330" y="1934210"/>
                    <a:pt x="234950" y="1946910"/>
                    <a:pt x="243840" y="1957070"/>
                  </a:cubicBezTo>
                  <a:cubicBezTo>
                    <a:pt x="251460" y="1965960"/>
                    <a:pt x="261620" y="1971040"/>
                    <a:pt x="273050" y="1972310"/>
                  </a:cubicBezTo>
                  <a:cubicBezTo>
                    <a:pt x="285750" y="1974850"/>
                    <a:pt x="298450" y="1976120"/>
                    <a:pt x="311150" y="1978660"/>
                  </a:cubicBezTo>
                  <a:cubicBezTo>
                    <a:pt x="316230" y="1979930"/>
                    <a:pt x="322580" y="1981200"/>
                    <a:pt x="327660" y="1983740"/>
                  </a:cubicBezTo>
                  <a:cubicBezTo>
                    <a:pt x="334010" y="1986280"/>
                    <a:pt x="340360" y="1986280"/>
                    <a:pt x="345440" y="1990090"/>
                  </a:cubicBezTo>
                  <a:cubicBezTo>
                    <a:pt x="353060" y="1996440"/>
                    <a:pt x="360680" y="2000250"/>
                    <a:pt x="370840" y="1997710"/>
                  </a:cubicBezTo>
                  <a:cubicBezTo>
                    <a:pt x="374650" y="1996440"/>
                    <a:pt x="379730" y="1998980"/>
                    <a:pt x="383540" y="2000250"/>
                  </a:cubicBezTo>
                  <a:cubicBezTo>
                    <a:pt x="384810" y="2000250"/>
                    <a:pt x="386080" y="2001520"/>
                    <a:pt x="387350" y="2001520"/>
                  </a:cubicBezTo>
                  <a:cubicBezTo>
                    <a:pt x="401320" y="2002790"/>
                    <a:pt x="414020" y="2000250"/>
                    <a:pt x="426720" y="1997710"/>
                  </a:cubicBezTo>
                  <a:cubicBezTo>
                    <a:pt x="431800" y="1996440"/>
                    <a:pt x="436880" y="1995170"/>
                    <a:pt x="441960" y="1992630"/>
                  </a:cubicBezTo>
                  <a:cubicBezTo>
                    <a:pt x="455930" y="1986280"/>
                    <a:pt x="469900" y="1979930"/>
                    <a:pt x="482600" y="1972310"/>
                  </a:cubicBezTo>
                  <a:cubicBezTo>
                    <a:pt x="491490" y="1967230"/>
                    <a:pt x="500380" y="1962150"/>
                    <a:pt x="510540" y="1967230"/>
                  </a:cubicBezTo>
                  <a:lnTo>
                    <a:pt x="515620" y="1967230"/>
                  </a:lnTo>
                  <a:cubicBezTo>
                    <a:pt x="524510" y="1967230"/>
                    <a:pt x="533400" y="1965960"/>
                    <a:pt x="541020" y="1964690"/>
                  </a:cubicBezTo>
                  <a:cubicBezTo>
                    <a:pt x="542290" y="1964690"/>
                    <a:pt x="544830" y="1964690"/>
                    <a:pt x="544830" y="1963420"/>
                  </a:cubicBezTo>
                  <a:cubicBezTo>
                    <a:pt x="548640" y="1958340"/>
                    <a:pt x="554990" y="1958340"/>
                    <a:pt x="561340" y="1957070"/>
                  </a:cubicBezTo>
                  <a:cubicBezTo>
                    <a:pt x="571500" y="1955800"/>
                    <a:pt x="581660" y="1955800"/>
                    <a:pt x="589280" y="1949450"/>
                  </a:cubicBezTo>
                  <a:cubicBezTo>
                    <a:pt x="596900" y="1944370"/>
                    <a:pt x="604520" y="1943100"/>
                    <a:pt x="613410" y="1941830"/>
                  </a:cubicBezTo>
                  <a:cubicBezTo>
                    <a:pt x="614680" y="1941830"/>
                    <a:pt x="617220" y="1940560"/>
                    <a:pt x="618490" y="1940560"/>
                  </a:cubicBezTo>
                  <a:cubicBezTo>
                    <a:pt x="624840" y="1939290"/>
                    <a:pt x="631190" y="1935480"/>
                    <a:pt x="636270" y="1936750"/>
                  </a:cubicBezTo>
                  <a:cubicBezTo>
                    <a:pt x="647700" y="1939290"/>
                    <a:pt x="652780" y="1935480"/>
                    <a:pt x="660400" y="1925320"/>
                  </a:cubicBezTo>
                  <a:cubicBezTo>
                    <a:pt x="661670" y="1922780"/>
                    <a:pt x="665480" y="1921510"/>
                    <a:pt x="668020" y="1920240"/>
                  </a:cubicBezTo>
                  <a:cubicBezTo>
                    <a:pt x="674370" y="1918970"/>
                    <a:pt x="680720" y="1920240"/>
                    <a:pt x="687070" y="1918970"/>
                  </a:cubicBezTo>
                  <a:cubicBezTo>
                    <a:pt x="690880" y="1918970"/>
                    <a:pt x="694690" y="1915160"/>
                    <a:pt x="697230" y="1915160"/>
                  </a:cubicBezTo>
                  <a:cubicBezTo>
                    <a:pt x="707390" y="1916430"/>
                    <a:pt x="718820" y="1912620"/>
                    <a:pt x="727710" y="1918970"/>
                  </a:cubicBezTo>
                  <a:cubicBezTo>
                    <a:pt x="728980" y="1920240"/>
                    <a:pt x="731520" y="1920240"/>
                    <a:pt x="734060" y="1920240"/>
                  </a:cubicBezTo>
                  <a:cubicBezTo>
                    <a:pt x="750570" y="1921510"/>
                    <a:pt x="764540" y="1926590"/>
                    <a:pt x="775970" y="1936750"/>
                  </a:cubicBezTo>
                  <a:cubicBezTo>
                    <a:pt x="779780" y="1940560"/>
                    <a:pt x="784860" y="1943100"/>
                    <a:pt x="788670" y="1945640"/>
                  </a:cubicBezTo>
                  <a:cubicBezTo>
                    <a:pt x="792480" y="1948180"/>
                    <a:pt x="797560" y="1948180"/>
                    <a:pt x="801370" y="1949450"/>
                  </a:cubicBezTo>
                  <a:cubicBezTo>
                    <a:pt x="805180" y="1950720"/>
                    <a:pt x="807720" y="1951990"/>
                    <a:pt x="811530" y="1951990"/>
                  </a:cubicBezTo>
                  <a:cubicBezTo>
                    <a:pt x="817880" y="1951990"/>
                    <a:pt x="822960" y="1954530"/>
                    <a:pt x="826770" y="1959610"/>
                  </a:cubicBezTo>
                  <a:cubicBezTo>
                    <a:pt x="828040" y="1960880"/>
                    <a:pt x="829310" y="1962150"/>
                    <a:pt x="830580" y="1964690"/>
                  </a:cubicBezTo>
                  <a:cubicBezTo>
                    <a:pt x="829310" y="1968500"/>
                    <a:pt x="836930" y="1978660"/>
                    <a:pt x="842010" y="1978660"/>
                  </a:cubicBezTo>
                  <a:cubicBezTo>
                    <a:pt x="850900" y="1978660"/>
                    <a:pt x="859790" y="1981200"/>
                    <a:pt x="867410" y="1987550"/>
                  </a:cubicBezTo>
                  <a:cubicBezTo>
                    <a:pt x="868680" y="1988820"/>
                    <a:pt x="871220" y="1988820"/>
                    <a:pt x="873760" y="1987550"/>
                  </a:cubicBezTo>
                  <a:cubicBezTo>
                    <a:pt x="877570" y="1986280"/>
                    <a:pt x="880110" y="1986280"/>
                    <a:pt x="882650" y="1990090"/>
                  </a:cubicBezTo>
                  <a:cubicBezTo>
                    <a:pt x="883920" y="1991360"/>
                    <a:pt x="889000" y="1991360"/>
                    <a:pt x="891540" y="1991360"/>
                  </a:cubicBezTo>
                  <a:cubicBezTo>
                    <a:pt x="897890" y="1991360"/>
                    <a:pt x="905510" y="1990090"/>
                    <a:pt x="911860" y="1991360"/>
                  </a:cubicBezTo>
                  <a:cubicBezTo>
                    <a:pt x="923290" y="1992630"/>
                    <a:pt x="933450" y="1993900"/>
                    <a:pt x="944880" y="1996440"/>
                  </a:cubicBezTo>
                  <a:cubicBezTo>
                    <a:pt x="947420" y="1996440"/>
                    <a:pt x="949960" y="1997710"/>
                    <a:pt x="951230" y="1998980"/>
                  </a:cubicBezTo>
                  <a:cubicBezTo>
                    <a:pt x="953770" y="2005330"/>
                    <a:pt x="960120" y="2005330"/>
                    <a:pt x="963930" y="2006600"/>
                  </a:cubicBezTo>
                  <a:cubicBezTo>
                    <a:pt x="967740" y="2007870"/>
                    <a:pt x="972820" y="2009140"/>
                    <a:pt x="975360" y="2009140"/>
                  </a:cubicBezTo>
                  <a:cubicBezTo>
                    <a:pt x="976630" y="2007870"/>
                    <a:pt x="979170" y="2006600"/>
                    <a:pt x="981710" y="2004060"/>
                  </a:cubicBezTo>
                  <a:cubicBezTo>
                    <a:pt x="976630" y="2004060"/>
                    <a:pt x="974090" y="2005330"/>
                    <a:pt x="971550" y="2005330"/>
                  </a:cubicBezTo>
                  <a:cubicBezTo>
                    <a:pt x="976630" y="1998980"/>
                    <a:pt x="981710" y="1997710"/>
                    <a:pt x="988060" y="2001520"/>
                  </a:cubicBezTo>
                  <a:cubicBezTo>
                    <a:pt x="995680" y="2007870"/>
                    <a:pt x="1002030" y="2007870"/>
                    <a:pt x="1010920" y="2001520"/>
                  </a:cubicBezTo>
                  <a:lnTo>
                    <a:pt x="1018540" y="1997710"/>
                  </a:lnTo>
                  <a:lnTo>
                    <a:pt x="1018540" y="1991360"/>
                  </a:lnTo>
                  <a:cubicBezTo>
                    <a:pt x="1022350" y="1992630"/>
                    <a:pt x="1026160" y="1995170"/>
                    <a:pt x="1028700" y="1995170"/>
                  </a:cubicBezTo>
                  <a:cubicBezTo>
                    <a:pt x="1036320" y="1991360"/>
                    <a:pt x="1043940" y="1987550"/>
                    <a:pt x="1050290" y="1982470"/>
                  </a:cubicBezTo>
                  <a:cubicBezTo>
                    <a:pt x="1057910" y="1977390"/>
                    <a:pt x="1064260" y="1971040"/>
                    <a:pt x="1070610" y="1965960"/>
                  </a:cubicBezTo>
                  <a:cubicBezTo>
                    <a:pt x="1071880" y="1965960"/>
                    <a:pt x="1071880" y="1964690"/>
                    <a:pt x="1073150" y="1964690"/>
                  </a:cubicBezTo>
                  <a:cubicBezTo>
                    <a:pt x="1082040" y="1962150"/>
                    <a:pt x="1089660" y="1960880"/>
                    <a:pt x="1098550" y="1958340"/>
                  </a:cubicBezTo>
                  <a:cubicBezTo>
                    <a:pt x="1103630" y="1957070"/>
                    <a:pt x="1107440" y="1954530"/>
                    <a:pt x="1112520" y="1953260"/>
                  </a:cubicBezTo>
                  <a:cubicBezTo>
                    <a:pt x="1116330" y="1951990"/>
                    <a:pt x="1118870" y="1951990"/>
                    <a:pt x="1122680" y="1950720"/>
                  </a:cubicBezTo>
                  <a:lnTo>
                    <a:pt x="1135380" y="1950720"/>
                  </a:lnTo>
                  <a:cubicBezTo>
                    <a:pt x="1137920" y="1950720"/>
                    <a:pt x="1141730" y="1950720"/>
                    <a:pt x="1144270" y="1949450"/>
                  </a:cubicBezTo>
                  <a:cubicBezTo>
                    <a:pt x="1145540" y="1946910"/>
                    <a:pt x="1148080" y="1943100"/>
                    <a:pt x="1149350" y="1943100"/>
                  </a:cubicBezTo>
                  <a:cubicBezTo>
                    <a:pt x="1153160" y="1943100"/>
                    <a:pt x="1155700" y="1945640"/>
                    <a:pt x="1159510" y="1946910"/>
                  </a:cubicBezTo>
                  <a:cubicBezTo>
                    <a:pt x="1160780" y="1946910"/>
                    <a:pt x="1160780" y="1948180"/>
                    <a:pt x="1160780" y="1949450"/>
                  </a:cubicBezTo>
                  <a:cubicBezTo>
                    <a:pt x="1165860" y="1954530"/>
                    <a:pt x="1169670" y="1960880"/>
                    <a:pt x="1174750" y="1965960"/>
                  </a:cubicBezTo>
                  <a:cubicBezTo>
                    <a:pt x="1181100" y="1972310"/>
                    <a:pt x="1187450" y="1972310"/>
                    <a:pt x="1191260" y="1968500"/>
                  </a:cubicBezTo>
                  <a:cubicBezTo>
                    <a:pt x="1197610" y="1963420"/>
                    <a:pt x="1202690" y="1959610"/>
                    <a:pt x="1211580" y="1962150"/>
                  </a:cubicBezTo>
                  <a:cubicBezTo>
                    <a:pt x="1212850" y="1962150"/>
                    <a:pt x="1215390" y="1963420"/>
                    <a:pt x="1216660" y="1962150"/>
                  </a:cubicBezTo>
                  <a:cubicBezTo>
                    <a:pt x="1223010" y="1959610"/>
                    <a:pt x="1230630" y="1957070"/>
                    <a:pt x="1236980" y="1953260"/>
                  </a:cubicBezTo>
                  <a:cubicBezTo>
                    <a:pt x="1240790" y="1951990"/>
                    <a:pt x="1245870" y="1951990"/>
                    <a:pt x="1247140" y="1949450"/>
                  </a:cubicBezTo>
                  <a:cubicBezTo>
                    <a:pt x="1250950" y="1941830"/>
                    <a:pt x="1257300" y="1938020"/>
                    <a:pt x="1263650" y="1932940"/>
                  </a:cubicBezTo>
                  <a:cubicBezTo>
                    <a:pt x="1267460" y="1929130"/>
                    <a:pt x="1271270" y="1924050"/>
                    <a:pt x="1275080" y="1922780"/>
                  </a:cubicBezTo>
                  <a:cubicBezTo>
                    <a:pt x="1283970" y="1920240"/>
                    <a:pt x="1290320" y="1912620"/>
                    <a:pt x="1297940" y="1907540"/>
                  </a:cubicBezTo>
                  <a:cubicBezTo>
                    <a:pt x="1304290" y="1903730"/>
                    <a:pt x="1308100" y="1896110"/>
                    <a:pt x="1314450" y="1894840"/>
                  </a:cubicBezTo>
                  <a:cubicBezTo>
                    <a:pt x="1324610" y="1892300"/>
                    <a:pt x="1332230" y="1885950"/>
                    <a:pt x="1341120" y="1879600"/>
                  </a:cubicBezTo>
                  <a:cubicBezTo>
                    <a:pt x="1346200" y="1875790"/>
                    <a:pt x="1352550" y="1873250"/>
                    <a:pt x="1358900" y="1874520"/>
                  </a:cubicBezTo>
                  <a:cubicBezTo>
                    <a:pt x="1362710" y="1875790"/>
                    <a:pt x="1367790" y="1874520"/>
                    <a:pt x="1370330" y="1873250"/>
                  </a:cubicBezTo>
                  <a:cubicBezTo>
                    <a:pt x="1375410" y="1870710"/>
                    <a:pt x="1380490" y="1866900"/>
                    <a:pt x="1385570" y="1864360"/>
                  </a:cubicBezTo>
                  <a:cubicBezTo>
                    <a:pt x="1389380" y="1861820"/>
                    <a:pt x="1393190" y="1859280"/>
                    <a:pt x="1397000" y="1859280"/>
                  </a:cubicBezTo>
                  <a:cubicBezTo>
                    <a:pt x="1409700" y="1858010"/>
                    <a:pt x="1419860" y="1855470"/>
                    <a:pt x="1426210" y="1842770"/>
                  </a:cubicBezTo>
                  <a:cubicBezTo>
                    <a:pt x="1428750" y="1837690"/>
                    <a:pt x="1441450" y="1831340"/>
                    <a:pt x="1446530" y="1833880"/>
                  </a:cubicBezTo>
                  <a:cubicBezTo>
                    <a:pt x="1455420" y="1837690"/>
                    <a:pt x="1461770" y="1835150"/>
                    <a:pt x="1466850" y="1827530"/>
                  </a:cubicBezTo>
                  <a:cubicBezTo>
                    <a:pt x="1470660" y="1823720"/>
                    <a:pt x="1475740" y="1824990"/>
                    <a:pt x="1479550" y="1827530"/>
                  </a:cubicBezTo>
                  <a:cubicBezTo>
                    <a:pt x="1482090" y="1830070"/>
                    <a:pt x="1484630" y="1831340"/>
                    <a:pt x="1487170" y="1831340"/>
                  </a:cubicBezTo>
                  <a:cubicBezTo>
                    <a:pt x="1496060" y="1832610"/>
                    <a:pt x="1506220" y="1831340"/>
                    <a:pt x="1515110" y="1832610"/>
                  </a:cubicBezTo>
                  <a:cubicBezTo>
                    <a:pt x="1522730" y="1833880"/>
                    <a:pt x="1530350" y="1831340"/>
                    <a:pt x="1535430" y="1826260"/>
                  </a:cubicBezTo>
                  <a:cubicBezTo>
                    <a:pt x="1540510" y="1821180"/>
                    <a:pt x="1544320" y="1821180"/>
                    <a:pt x="1551940" y="1823720"/>
                  </a:cubicBezTo>
                  <a:cubicBezTo>
                    <a:pt x="1558290" y="1826260"/>
                    <a:pt x="1563370" y="1832610"/>
                    <a:pt x="1572260" y="1831340"/>
                  </a:cubicBezTo>
                  <a:cubicBezTo>
                    <a:pt x="1579880" y="1830070"/>
                    <a:pt x="1588770" y="1833880"/>
                    <a:pt x="1597660" y="1830070"/>
                  </a:cubicBezTo>
                  <a:lnTo>
                    <a:pt x="1602740" y="1830070"/>
                  </a:lnTo>
                  <a:cubicBezTo>
                    <a:pt x="1610360" y="1832610"/>
                    <a:pt x="1617980" y="1833880"/>
                    <a:pt x="1624330" y="1840230"/>
                  </a:cubicBezTo>
                  <a:cubicBezTo>
                    <a:pt x="1631950" y="1846580"/>
                    <a:pt x="1633220" y="1799590"/>
                    <a:pt x="1640840" y="1804670"/>
                  </a:cubicBezTo>
                  <a:cubicBezTo>
                    <a:pt x="1652270" y="1812290"/>
                    <a:pt x="1649730" y="1804670"/>
                    <a:pt x="1661160" y="1811020"/>
                  </a:cubicBezTo>
                  <a:cubicBezTo>
                    <a:pt x="1670050" y="1814830"/>
                    <a:pt x="1666240" y="1800860"/>
                    <a:pt x="1676400" y="1803400"/>
                  </a:cubicBezTo>
                  <a:cubicBezTo>
                    <a:pt x="1677670" y="1803400"/>
                    <a:pt x="1692910" y="1813560"/>
                    <a:pt x="1692910" y="1812290"/>
                  </a:cubicBezTo>
                  <a:cubicBezTo>
                    <a:pt x="1699260" y="1808480"/>
                    <a:pt x="1705610" y="1770380"/>
                    <a:pt x="1711960" y="1771650"/>
                  </a:cubicBezTo>
                  <a:cubicBezTo>
                    <a:pt x="1724660" y="1775460"/>
                    <a:pt x="1736090" y="1772920"/>
                    <a:pt x="1747520" y="1767840"/>
                  </a:cubicBezTo>
                  <a:cubicBezTo>
                    <a:pt x="1753870" y="1765300"/>
                    <a:pt x="1764030" y="1756410"/>
                    <a:pt x="1769110" y="1760220"/>
                  </a:cubicBezTo>
                  <a:cubicBezTo>
                    <a:pt x="1778000" y="1766570"/>
                    <a:pt x="1786890" y="1769110"/>
                    <a:pt x="1797050" y="1770380"/>
                  </a:cubicBezTo>
                  <a:cubicBezTo>
                    <a:pt x="1798320" y="1770380"/>
                    <a:pt x="1799590" y="1771650"/>
                    <a:pt x="1800860" y="1772920"/>
                  </a:cubicBezTo>
                  <a:cubicBezTo>
                    <a:pt x="1804670" y="1778000"/>
                    <a:pt x="1822450" y="1764030"/>
                    <a:pt x="1826260" y="1769110"/>
                  </a:cubicBezTo>
                  <a:cubicBezTo>
                    <a:pt x="1831340" y="1776730"/>
                    <a:pt x="1836420" y="1784350"/>
                    <a:pt x="1841500" y="1790700"/>
                  </a:cubicBezTo>
                  <a:cubicBezTo>
                    <a:pt x="1844040" y="1793240"/>
                    <a:pt x="1847850" y="1794510"/>
                    <a:pt x="1849120" y="1797050"/>
                  </a:cubicBezTo>
                  <a:cubicBezTo>
                    <a:pt x="1850390" y="1803400"/>
                    <a:pt x="1852930" y="1805940"/>
                    <a:pt x="1859280" y="1805940"/>
                  </a:cubicBezTo>
                  <a:cubicBezTo>
                    <a:pt x="1863090" y="1805940"/>
                    <a:pt x="1866900" y="1807210"/>
                    <a:pt x="1869440" y="1809750"/>
                  </a:cubicBezTo>
                  <a:cubicBezTo>
                    <a:pt x="1875790" y="1813560"/>
                    <a:pt x="1880870" y="1817370"/>
                    <a:pt x="1885950" y="1821180"/>
                  </a:cubicBezTo>
                  <a:cubicBezTo>
                    <a:pt x="1892300" y="1824990"/>
                    <a:pt x="1898650" y="1828800"/>
                    <a:pt x="1901190" y="1835150"/>
                  </a:cubicBezTo>
                  <a:cubicBezTo>
                    <a:pt x="1902460" y="1837690"/>
                    <a:pt x="1903730" y="1838960"/>
                    <a:pt x="1905000" y="1840230"/>
                  </a:cubicBezTo>
                  <a:cubicBezTo>
                    <a:pt x="1910080" y="1845310"/>
                    <a:pt x="1915160" y="1849120"/>
                    <a:pt x="1920240" y="1854200"/>
                  </a:cubicBezTo>
                  <a:cubicBezTo>
                    <a:pt x="1927860" y="1860550"/>
                    <a:pt x="1934210" y="1868170"/>
                    <a:pt x="1941830" y="1874520"/>
                  </a:cubicBezTo>
                  <a:cubicBezTo>
                    <a:pt x="1944370" y="1875790"/>
                    <a:pt x="1946910" y="1878330"/>
                    <a:pt x="1949450" y="1879600"/>
                  </a:cubicBezTo>
                  <a:cubicBezTo>
                    <a:pt x="1954530" y="1882140"/>
                    <a:pt x="1959610" y="1884680"/>
                    <a:pt x="1963420" y="1888490"/>
                  </a:cubicBezTo>
                  <a:cubicBezTo>
                    <a:pt x="1967230" y="1892300"/>
                    <a:pt x="1985010" y="1869440"/>
                    <a:pt x="1987550" y="1874520"/>
                  </a:cubicBezTo>
                  <a:cubicBezTo>
                    <a:pt x="1987550" y="1875790"/>
                    <a:pt x="1988820" y="1875790"/>
                    <a:pt x="1990090" y="1875790"/>
                  </a:cubicBezTo>
                  <a:cubicBezTo>
                    <a:pt x="1997710" y="1882140"/>
                    <a:pt x="2005330" y="1879600"/>
                    <a:pt x="2012950" y="1877060"/>
                  </a:cubicBezTo>
                  <a:cubicBezTo>
                    <a:pt x="2015490" y="1875790"/>
                    <a:pt x="2018030" y="1874520"/>
                    <a:pt x="2019300" y="1875790"/>
                  </a:cubicBezTo>
                  <a:cubicBezTo>
                    <a:pt x="2028190" y="1879600"/>
                    <a:pt x="2034540" y="1888490"/>
                    <a:pt x="2045970" y="1889760"/>
                  </a:cubicBezTo>
                  <a:cubicBezTo>
                    <a:pt x="2045970" y="1889760"/>
                    <a:pt x="2047240" y="1889760"/>
                    <a:pt x="2047240" y="1891030"/>
                  </a:cubicBezTo>
                  <a:cubicBezTo>
                    <a:pt x="2049780" y="1898650"/>
                    <a:pt x="2057400" y="1898650"/>
                    <a:pt x="2063750" y="1899920"/>
                  </a:cubicBezTo>
                  <a:cubicBezTo>
                    <a:pt x="2067560" y="1899920"/>
                    <a:pt x="2071370" y="1901190"/>
                    <a:pt x="2073910" y="1902460"/>
                  </a:cubicBezTo>
                  <a:cubicBezTo>
                    <a:pt x="2081530" y="1906270"/>
                    <a:pt x="2089150" y="1911350"/>
                    <a:pt x="2098040" y="1913890"/>
                  </a:cubicBezTo>
                  <a:cubicBezTo>
                    <a:pt x="2109470" y="1917700"/>
                    <a:pt x="2120900" y="1920240"/>
                    <a:pt x="2129790" y="1926590"/>
                  </a:cubicBezTo>
                  <a:cubicBezTo>
                    <a:pt x="2131060" y="1926590"/>
                    <a:pt x="2132330" y="1926590"/>
                    <a:pt x="2132330" y="1927860"/>
                  </a:cubicBezTo>
                  <a:cubicBezTo>
                    <a:pt x="2136140" y="1930400"/>
                    <a:pt x="2142490" y="1931670"/>
                    <a:pt x="2145030" y="1935480"/>
                  </a:cubicBezTo>
                  <a:cubicBezTo>
                    <a:pt x="2148840" y="1943100"/>
                    <a:pt x="2159000" y="1941830"/>
                    <a:pt x="2164080" y="1948180"/>
                  </a:cubicBezTo>
                  <a:lnTo>
                    <a:pt x="2165350" y="1948180"/>
                  </a:lnTo>
                  <a:cubicBezTo>
                    <a:pt x="2170430" y="1948180"/>
                    <a:pt x="2175510" y="1949450"/>
                    <a:pt x="2181860" y="1949450"/>
                  </a:cubicBezTo>
                  <a:cubicBezTo>
                    <a:pt x="2184400" y="1948180"/>
                    <a:pt x="2188210" y="1945640"/>
                    <a:pt x="2190750" y="1945640"/>
                  </a:cubicBezTo>
                  <a:cubicBezTo>
                    <a:pt x="2202180" y="1949450"/>
                    <a:pt x="2213610" y="1949450"/>
                    <a:pt x="2221230" y="1939290"/>
                  </a:cubicBezTo>
                  <a:cubicBezTo>
                    <a:pt x="2222500" y="1938020"/>
                    <a:pt x="2225040" y="1938020"/>
                    <a:pt x="2227580" y="1938020"/>
                  </a:cubicBezTo>
                  <a:lnTo>
                    <a:pt x="2237740" y="1938020"/>
                  </a:lnTo>
                  <a:cubicBezTo>
                    <a:pt x="2249170" y="1935480"/>
                    <a:pt x="2259330" y="1932940"/>
                    <a:pt x="2270760" y="1931670"/>
                  </a:cubicBezTo>
                  <a:cubicBezTo>
                    <a:pt x="2275840" y="1930400"/>
                    <a:pt x="2282190" y="1932940"/>
                    <a:pt x="2287270" y="1934210"/>
                  </a:cubicBezTo>
                  <a:cubicBezTo>
                    <a:pt x="2292350" y="1935480"/>
                    <a:pt x="2297430" y="1935480"/>
                    <a:pt x="2302510" y="1935480"/>
                  </a:cubicBezTo>
                  <a:cubicBezTo>
                    <a:pt x="2308860" y="1935480"/>
                    <a:pt x="2313940" y="1932940"/>
                    <a:pt x="2320290" y="1932940"/>
                  </a:cubicBezTo>
                  <a:cubicBezTo>
                    <a:pt x="2325370" y="1931670"/>
                    <a:pt x="2331720" y="1931670"/>
                    <a:pt x="2336800" y="1930400"/>
                  </a:cubicBezTo>
                  <a:cubicBezTo>
                    <a:pt x="2348230" y="1927860"/>
                    <a:pt x="2358390" y="1925320"/>
                    <a:pt x="2369820" y="1924050"/>
                  </a:cubicBezTo>
                  <a:cubicBezTo>
                    <a:pt x="2377440" y="1880870"/>
                    <a:pt x="2376170" y="1830070"/>
                    <a:pt x="2376170" y="1778000"/>
                  </a:cubicBezTo>
                  <a:close/>
                </a:path>
              </a:pathLst>
            </a:custGeom>
            <a:solidFill>
              <a:srgbClr val="FFFFFF"/>
            </a:solidFill>
          </p:spPr>
        </p:sp>
      </p:grpSp>
      <p:grpSp>
        <p:nvGrpSpPr>
          <p:cNvPr id="12" name="Group 12"/>
          <p:cNvGrpSpPr>
            <a:grpSpLocks noChangeAspect="1"/>
          </p:cNvGrpSpPr>
          <p:nvPr/>
        </p:nvGrpSpPr>
        <p:grpSpPr>
          <a:xfrm>
            <a:off x="7429524" y="-8531347"/>
            <a:ext cx="11479985" cy="9724223"/>
            <a:chOff x="0" y="0"/>
            <a:chExt cx="2374900" cy="2011680"/>
          </a:xfrm>
        </p:grpSpPr>
        <p:sp>
          <p:nvSpPr>
            <p:cNvPr id="13" name="Freeform 13"/>
            <p:cNvSpPr/>
            <p:nvPr/>
          </p:nvSpPr>
          <p:spPr>
            <a:xfrm>
              <a:off x="-2540" y="-2540"/>
              <a:ext cx="2377441" cy="2009140"/>
            </a:xfrm>
            <a:custGeom>
              <a:avLst/>
              <a:gdLst/>
              <a:ahLst/>
              <a:cxnLst/>
              <a:rect l="l" t="t" r="r" b="b"/>
              <a:pathLst>
                <a:path w="2377441" h="2009140">
                  <a:moveTo>
                    <a:pt x="2376170" y="1778000"/>
                  </a:moveTo>
                  <a:cubicBezTo>
                    <a:pt x="2374900" y="1276350"/>
                    <a:pt x="2359660" y="598170"/>
                    <a:pt x="2359660" y="97790"/>
                  </a:cubicBezTo>
                  <a:cubicBezTo>
                    <a:pt x="2359660" y="90170"/>
                    <a:pt x="2360930" y="82550"/>
                    <a:pt x="2360930" y="76200"/>
                  </a:cubicBezTo>
                  <a:cubicBezTo>
                    <a:pt x="2359660" y="74930"/>
                    <a:pt x="2358390" y="74930"/>
                    <a:pt x="2357120" y="73660"/>
                  </a:cubicBezTo>
                  <a:cubicBezTo>
                    <a:pt x="2357120" y="73660"/>
                    <a:pt x="2355850" y="74930"/>
                    <a:pt x="2355850" y="76200"/>
                  </a:cubicBezTo>
                  <a:cubicBezTo>
                    <a:pt x="2353310" y="82550"/>
                    <a:pt x="2348230" y="82550"/>
                    <a:pt x="2343150" y="82550"/>
                  </a:cubicBezTo>
                  <a:cubicBezTo>
                    <a:pt x="2336800" y="81280"/>
                    <a:pt x="2330450" y="74930"/>
                    <a:pt x="2322830" y="77470"/>
                  </a:cubicBezTo>
                  <a:cubicBezTo>
                    <a:pt x="2320290" y="78740"/>
                    <a:pt x="2315210" y="76200"/>
                    <a:pt x="2313940" y="73660"/>
                  </a:cubicBezTo>
                  <a:cubicBezTo>
                    <a:pt x="2310130" y="68580"/>
                    <a:pt x="2305050" y="68580"/>
                    <a:pt x="2299970" y="71120"/>
                  </a:cubicBezTo>
                  <a:cubicBezTo>
                    <a:pt x="2297430" y="72390"/>
                    <a:pt x="2294890" y="71120"/>
                    <a:pt x="2292350" y="71120"/>
                  </a:cubicBezTo>
                  <a:cubicBezTo>
                    <a:pt x="2288540" y="71120"/>
                    <a:pt x="2283460" y="69850"/>
                    <a:pt x="2279650" y="68580"/>
                  </a:cubicBezTo>
                  <a:cubicBezTo>
                    <a:pt x="2278380" y="68580"/>
                    <a:pt x="2275840" y="67310"/>
                    <a:pt x="2274570" y="67310"/>
                  </a:cubicBezTo>
                  <a:cubicBezTo>
                    <a:pt x="2270760" y="66040"/>
                    <a:pt x="2266950" y="62230"/>
                    <a:pt x="2263140" y="67310"/>
                  </a:cubicBezTo>
                  <a:cubicBezTo>
                    <a:pt x="2263140" y="67310"/>
                    <a:pt x="2260600" y="67310"/>
                    <a:pt x="2259330" y="66040"/>
                  </a:cubicBezTo>
                  <a:cubicBezTo>
                    <a:pt x="2258060" y="63500"/>
                    <a:pt x="2256790" y="59690"/>
                    <a:pt x="2255520" y="57150"/>
                  </a:cubicBezTo>
                  <a:cubicBezTo>
                    <a:pt x="2252980" y="53340"/>
                    <a:pt x="2252980" y="46990"/>
                    <a:pt x="2249170" y="44450"/>
                  </a:cubicBezTo>
                  <a:cubicBezTo>
                    <a:pt x="2246630" y="43180"/>
                    <a:pt x="2245360" y="41910"/>
                    <a:pt x="2244090" y="39370"/>
                  </a:cubicBezTo>
                  <a:cubicBezTo>
                    <a:pt x="2244090" y="38100"/>
                    <a:pt x="2241550" y="36830"/>
                    <a:pt x="2241550" y="35560"/>
                  </a:cubicBezTo>
                  <a:lnTo>
                    <a:pt x="2237740" y="31750"/>
                  </a:lnTo>
                  <a:cubicBezTo>
                    <a:pt x="2236470" y="29210"/>
                    <a:pt x="2235200" y="25400"/>
                    <a:pt x="2232660" y="24130"/>
                  </a:cubicBezTo>
                  <a:cubicBezTo>
                    <a:pt x="2227580" y="20320"/>
                    <a:pt x="2226310" y="15240"/>
                    <a:pt x="2228850" y="8890"/>
                  </a:cubicBezTo>
                  <a:cubicBezTo>
                    <a:pt x="2225040" y="7620"/>
                    <a:pt x="2222500" y="5080"/>
                    <a:pt x="2218690" y="5080"/>
                  </a:cubicBezTo>
                  <a:cubicBezTo>
                    <a:pt x="2203450" y="6350"/>
                    <a:pt x="2186940" y="8890"/>
                    <a:pt x="2171700" y="10160"/>
                  </a:cubicBezTo>
                  <a:cubicBezTo>
                    <a:pt x="2169160" y="10160"/>
                    <a:pt x="2165350" y="11430"/>
                    <a:pt x="2164080" y="12700"/>
                  </a:cubicBezTo>
                  <a:cubicBezTo>
                    <a:pt x="2153920" y="19050"/>
                    <a:pt x="2143760" y="13970"/>
                    <a:pt x="2133600" y="12700"/>
                  </a:cubicBezTo>
                  <a:cubicBezTo>
                    <a:pt x="2125980" y="12700"/>
                    <a:pt x="2118360" y="8890"/>
                    <a:pt x="2110740" y="7620"/>
                  </a:cubicBezTo>
                  <a:cubicBezTo>
                    <a:pt x="2101850" y="6350"/>
                    <a:pt x="2094230" y="7620"/>
                    <a:pt x="2085340" y="6350"/>
                  </a:cubicBezTo>
                  <a:cubicBezTo>
                    <a:pt x="2084070" y="6350"/>
                    <a:pt x="2082800" y="5080"/>
                    <a:pt x="2081530" y="3810"/>
                  </a:cubicBezTo>
                  <a:cubicBezTo>
                    <a:pt x="2078990" y="0"/>
                    <a:pt x="2073910" y="1270"/>
                    <a:pt x="2071370" y="2540"/>
                  </a:cubicBezTo>
                  <a:cubicBezTo>
                    <a:pt x="2067560" y="5080"/>
                    <a:pt x="2066290" y="8890"/>
                    <a:pt x="2063750" y="12700"/>
                  </a:cubicBezTo>
                  <a:cubicBezTo>
                    <a:pt x="2057400" y="13970"/>
                    <a:pt x="2048510" y="15240"/>
                    <a:pt x="2042160" y="19050"/>
                  </a:cubicBezTo>
                  <a:cubicBezTo>
                    <a:pt x="2037080" y="21590"/>
                    <a:pt x="2034540" y="22860"/>
                    <a:pt x="2030730" y="20320"/>
                  </a:cubicBezTo>
                  <a:lnTo>
                    <a:pt x="2029460" y="21590"/>
                  </a:lnTo>
                  <a:cubicBezTo>
                    <a:pt x="2032000" y="24130"/>
                    <a:pt x="2033270" y="27940"/>
                    <a:pt x="2035810" y="30480"/>
                  </a:cubicBezTo>
                  <a:cubicBezTo>
                    <a:pt x="2032000" y="31750"/>
                    <a:pt x="2026920" y="34290"/>
                    <a:pt x="2024380" y="33020"/>
                  </a:cubicBezTo>
                  <a:cubicBezTo>
                    <a:pt x="2018030" y="31750"/>
                    <a:pt x="2015490" y="34290"/>
                    <a:pt x="2010410" y="36830"/>
                  </a:cubicBezTo>
                  <a:cubicBezTo>
                    <a:pt x="2005330" y="40640"/>
                    <a:pt x="1998980" y="43180"/>
                    <a:pt x="1993900" y="45720"/>
                  </a:cubicBezTo>
                  <a:cubicBezTo>
                    <a:pt x="1992630" y="45720"/>
                    <a:pt x="1991360" y="45720"/>
                    <a:pt x="1990090" y="44450"/>
                  </a:cubicBezTo>
                  <a:cubicBezTo>
                    <a:pt x="1988820" y="44450"/>
                    <a:pt x="1987550" y="43180"/>
                    <a:pt x="1987550" y="43180"/>
                  </a:cubicBezTo>
                  <a:cubicBezTo>
                    <a:pt x="1981200" y="45720"/>
                    <a:pt x="1974850" y="48260"/>
                    <a:pt x="1968500" y="45720"/>
                  </a:cubicBezTo>
                  <a:cubicBezTo>
                    <a:pt x="1967230" y="45720"/>
                    <a:pt x="1967230" y="46990"/>
                    <a:pt x="1965960" y="46990"/>
                  </a:cubicBezTo>
                  <a:cubicBezTo>
                    <a:pt x="1958340" y="49530"/>
                    <a:pt x="1953260" y="58420"/>
                    <a:pt x="1943100" y="58420"/>
                  </a:cubicBezTo>
                  <a:cubicBezTo>
                    <a:pt x="1935480" y="58420"/>
                    <a:pt x="1927860" y="64770"/>
                    <a:pt x="1920240" y="64770"/>
                  </a:cubicBezTo>
                  <a:cubicBezTo>
                    <a:pt x="1911350" y="66040"/>
                    <a:pt x="1903730" y="68580"/>
                    <a:pt x="1896110" y="72390"/>
                  </a:cubicBezTo>
                  <a:cubicBezTo>
                    <a:pt x="1893570" y="73660"/>
                    <a:pt x="1891030" y="73660"/>
                    <a:pt x="1889760" y="73660"/>
                  </a:cubicBezTo>
                  <a:cubicBezTo>
                    <a:pt x="1883410" y="71120"/>
                    <a:pt x="1879600" y="74930"/>
                    <a:pt x="1877060" y="78740"/>
                  </a:cubicBezTo>
                  <a:cubicBezTo>
                    <a:pt x="1870710" y="87630"/>
                    <a:pt x="1860550" y="90170"/>
                    <a:pt x="1851660" y="92710"/>
                  </a:cubicBezTo>
                  <a:cubicBezTo>
                    <a:pt x="1840230" y="95250"/>
                    <a:pt x="1828800" y="96520"/>
                    <a:pt x="1817370" y="97790"/>
                  </a:cubicBezTo>
                  <a:cubicBezTo>
                    <a:pt x="1816100" y="97790"/>
                    <a:pt x="1814830" y="101600"/>
                    <a:pt x="1812290" y="102870"/>
                  </a:cubicBezTo>
                  <a:cubicBezTo>
                    <a:pt x="1811020" y="102870"/>
                    <a:pt x="1809750" y="101600"/>
                    <a:pt x="1809750" y="101600"/>
                  </a:cubicBezTo>
                  <a:cubicBezTo>
                    <a:pt x="1803400" y="109220"/>
                    <a:pt x="1799590" y="120650"/>
                    <a:pt x="1786890" y="119380"/>
                  </a:cubicBezTo>
                  <a:lnTo>
                    <a:pt x="1785620" y="119380"/>
                  </a:lnTo>
                  <a:cubicBezTo>
                    <a:pt x="1775460" y="125730"/>
                    <a:pt x="1765300" y="123190"/>
                    <a:pt x="1756410" y="120650"/>
                  </a:cubicBezTo>
                  <a:cubicBezTo>
                    <a:pt x="1753870" y="120650"/>
                    <a:pt x="1750060" y="118110"/>
                    <a:pt x="1748790" y="115570"/>
                  </a:cubicBezTo>
                  <a:cubicBezTo>
                    <a:pt x="1744980" y="107950"/>
                    <a:pt x="1734820" y="105410"/>
                    <a:pt x="1727200" y="107950"/>
                  </a:cubicBezTo>
                  <a:cubicBezTo>
                    <a:pt x="1720850" y="110490"/>
                    <a:pt x="1714500" y="111760"/>
                    <a:pt x="1708150" y="114300"/>
                  </a:cubicBezTo>
                  <a:cubicBezTo>
                    <a:pt x="1697990" y="116840"/>
                    <a:pt x="1689100" y="118110"/>
                    <a:pt x="1678940" y="113030"/>
                  </a:cubicBezTo>
                  <a:cubicBezTo>
                    <a:pt x="1668780" y="107950"/>
                    <a:pt x="1661160" y="111760"/>
                    <a:pt x="1656080" y="123190"/>
                  </a:cubicBezTo>
                  <a:cubicBezTo>
                    <a:pt x="1652270" y="130810"/>
                    <a:pt x="1642109" y="132080"/>
                    <a:pt x="1635759" y="125730"/>
                  </a:cubicBezTo>
                  <a:cubicBezTo>
                    <a:pt x="1631949" y="121920"/>
                    <a:pt x="1629409" y="123190"/>
                    <a:pt x="1625599" y="125730"/>
                  </a:cubicBezTo>
                  <a:lnTo>
                    <a:pt x="1617979" y="133350"/>
                  </a:lnTo>
                  <a:cubicBezTo>
                    <a:pt x="1616709" y="134620"/>
                    <a:pt x="1614169" y="134620"/>
                    <a:pt x="1612899" y="134620"/>
                  </a:cubicBezTo>
                  <a:lnTo>
                    <a:pt x="1605279" y="134620"/>
                  </a:lnTo>
                  <a:cubicBezTo>
                    <a:pt x="1600199" y="134620"/>
                    <a:pt x="1595119" y="133350"/>
                    <a:pt x="1590040" y="132080"/>
                  </a:cubicBezTo>
                  <a:cubicBezTo>
                    <a:pt x="1583690" y="130810"/>
                    <a:pt x="1578609" y="127000"/>
                    <a:pt x="1572259" y="125730"/>
                  </a:cubicBezTo>
                  <a:cubicBezTo>
                    <a:pt x="1562099" y="124460"/>
                    <a:pt x="1559559" y="115570"/>
                    <a:pt x="1555749" y="109220"/>
                  </a:cubicBezTo>
                  <a:cubicBezTo>
                    <a:pt x="1553209" y="105410"/>
                    <a:pt x="1548129" y="100330"/>
                    <a:pt x="1543049" y="101600"/>
                  </a:cubicBezTo>
                  <a:cubicBezTo>
                    <a:pt x="1537969" y="104140"/>
                    <a:pt x="1532889" y="101600"/>
                    <a:pt x="1529079" y="100330"/>
                  </a:cubicBezTo>
                  <a:cubicBezTo>
                    <a:pt x="1527809" y="100330"/>
                    <a:pt x="1525269" y="99060"/>
                    <a:pt x="1523999" y="99060"/>
                  </a:cubicBezTo>
                  <a:cubicBezTo>
                    <a:pt x="1515109" y="96520"/>
                    <a:pt x="1508759" y="101600"/>
                    <a:pt x="1502409" y="107950"/>
                  </a:cubicBezTo>
                  <a:lnTo>
                    <a:pt x="1497329" y="113030"/>
                  </a:lnTo>
                  <a:cubicBezTo>
                    <a:pt x="1496059" y="114300"/>
                    <a:pt x="1496059" y="116840"/>
                    <a:pt x="1494790" y="118110"/>
                  </a:cubicBezTo>
                  <a:cubicBezTo>
                    <a:pt x="1487170" y="124460"/>
                    <a:pt x="1479550" y="121920"/>
                    <a:pt x="1470659" y="118110"/>
                  </a:cubicBezTo>
                  <a:cubicBezTo>
                    <a:pt x="1463040" y="114300"/>
                    <a:pt x="1454149" y="118110"/>
                    <a:pt x="1451609" y="125730"/>
                  </a:cubicBezTo>
                  <a:cubicBezTo>
                    <a:pt x="1450340" y="130810"/>
                    <a:pt x="1449070" y="134620"/>
                    <a:pt x="1442720" y="137160"/>
                  </a:cubicBezTo>
                  <a:cubicBezTo>
                    <a:pt x="1436370" y="140970"/>
                    <a:pt x="1428750" y="143510"/>
                    <a:pt x="1427480" y="152400"/>
                  </a:cubicBezTo>
                  <a:cubicBezTo>
                    <a:pt x="1427480" y="153670"/>
                    <a:pt x="1426210" y="154940"/>
                    <a:pt x="1424940" y="154940"/>
                  </a:cubicBezTo>
                  <a:cubicBezTo>
                    <a:pt x="1421130" y="156210"/>
                    <a:pt x="1418590" y="157480"/>
                    <a:pt x="1414780" y="158750"/>
                  </a:cubicBezTo>
                  <a:lnTo>
                    <a:pt x="1403350" y="158750"/>
                  </a:lnTo>
                  <a:cubicBezTo>
                    <a:pt x="1395730" y="157480"/>
                    <a:pt x="1388110" y="154940"/>
                    <a:pt x="1380490" y="153670"/>
                  </a:cubicBezTo>
                  <a:cubicBezTo>
                    <a:pt x="1371600" y="152400"/>
                    <a:pt x="1363979" y="157480"/>
                    <a:pt x="1355090" y="158750"/>
                  </a:cubicBezTo>
                  <a:lnTo>
                    <a:pt x="1353820" y="160020"/>
                  </a:lnTo>
                  <a:cubicBezTo>
                    <a:pt x="1351280" y="163830"/>
                    <a:pt x="1347470" y="162560"/>
                    <a:pt x="1344930" y="160020"/>
                  </a:cubicBezTo>
                  <a:cubicBezTo>
                    <a:pt x="1339850" y="154940"/>
                    <a:pt x="1330960" y="153670"/>
                    <a:pt x="1324610" y="156210"/>
                  </a:cubicBezTo>
                  <a:cubicBezTo>
                    <a:pt x="1316990" y="160020"/>
                    <a:pt x="1309370" y="162560"/>
                    <a:pt x="1301750" y="165100"/>
                  </a:cubicBezTo>
                  <a:cubicBezTo>
                    <a:pt x="1299210" y="165100"/>
                    <a:pt x="1296670" y="163830"/>
                    <a:pt x="1295400" y="163830"/>
                  </a:cubicBezTo>
                  <a:cubicBezTo>
                    <a:pt x="1292860" y="163830"/>
                    <a:pt x="1289050" y="162560"/>
                    <a:pt x="1287780" y="163830"/>
                  </a:cubicBezTo>
                  <a:cubicBezTo>
                    <a:pt x="1277620" y="171450"/>
                    <a:pt x="1267460" y="168910"/>
                    <a:pt x="1258570" y="163830"/>
                  </a:cubicBezTo>
                  <a:cubicBezTo>
                    <a:pt x="1253490" y="161290"/>
                    <a:pt x="1245870" y="158750"/>
                    <a:pt x="1243330" y="151130"/>
                  </a:cubicBezTo>
                  <a:cubicBezTo>
                    <a:pt x="1242060" y="146050"/>
                    <a:pt x="1236980" y="140970"/>
                    <a:pt x="1233170" y="137160"/>
                  </a:cubicBezTo>
                  <a:cubicBezTo>
                    <a:pt x="1226820" y="130810"/>
                    <a:pt x="1220470" y="121920"/>
                    <a:pt x="1209040" y="121920"/>
                  </a:cubicBezTo>
                  <a:cubicBezTo>
                    <a:pt x="1206500" y="121920"/>
                    <a:pt x="1203959" y="116840"/>
                    <a:pt x="1202690" y="118110"/>
                  </a:cubicBezTo>
                  <a:cubicBezTo>
                    <a:pt x="1197609" y="119380"/>
                    <a:pt x="1197609" y="116840"/>
                    <a:pt x="1195070" y="114300"/>
                  </a:cubicBezTo>
                  <a:cubicBezTo>
                    <a:pt x="1192530" y="111760"/>
                    <a:pt x="1188720" y="109220"/>
                    <a:pt x="1186180" y="105410"/>
                  </a:cubicBezTo>
                  <a:cubicBezTo>
                    <a:pt x="1182370" y="100330"/>
                    <a:pt x="1178560" y="93980"/>
                    <a:pt x="1174750" y="88900"/>
                  </a:cubicBezTo>
                  <a:cubicBezTo>
                    <a:pt x="1170940" y="83820"/>
                    <a:pt x="1168400" y="77470"/>
                    <a:pt x="1164590" y="72390"/>
                  </a:cubicBezTo>
                  <a:cubicBezTo>
                    <a:pt x="1163320" y="71120"/>
                    <a:pt x="1159509" y="69850"/>
                    <a:pt x="1158240" y="71120"/>
                  </a:cubicBezTo>
                  <a:lnTo>
                    <a:pt x="1143000" y="78740"/>
                  </a:lnTo>
                  <a:cubicBezTo>
                    <a:pt x="1140460" y="80010"/>
                    <a:pt x="1139190" y="82550"/>
                    <a:pt x="1137920" y="85090"/>
                  </a:cubicBezTo>
                  <a:lnTo>
                    <a:pt x="1136650" y="83820"/>
                  </a:lnTo>
                  <a:cubicBezTo>
                    <a:pt x="1137920" y="80010"/>
                    <a:pt x="1139190" y="76200"/>
                    <a:pt x="1140460" y="74930"/>
                  </a:cubicBezTo>
                  <a:lnTo>
                    <a:pt x="1125220" y="71120"/>
                  </a:lnTo>
                  <a:cubicBezTo>
                    <a:pt x="1121410" y="69850"/>
                    <a:pt x="1115060" y="69850"/>
                    <a:pt x="1112520" y="69850"/>
                  </a:cubicBezTo>
                  <a:lnTo>
                    <a:pt x="1092200" y="69850"/>
                  </a:lnTo>
                  <a:cubicBezTo>
                    <a:pt x="1084580" y="69850"/>
                    <a:pt x="1078230" y="68580"/>
                    <a:pt x="1070610" y="69850"/>
                  </a:cubicBezTo>
                  <a:cubicBezTo>
                    <a:pt x="1065530" y="71120"/>
                    <a:pt x="1061720" y="68580"/>
                    <a:pt x="1057910" y="66040"/>
                  </a:cubicBezTo>
                  <a:cubicBezTo>
                    <a:pt x="1047750" y="58420"/>
                    <a:pt x="1037590" y="49530"/>
                    <a:pt x="1023620" y="53340"/>
                  </a:cubicBezTo>
                  <a:cubicBezTo>
                    <a:pt x="1022350" y="53340"/>
                    <a:pt x="1019810" y="52070"/>
                    <a:pt x="1018540" y="50800"/>
                  </a:cubicBezTo>
                  <a:cubicBezTo>
                    <a:pt x="1014730" y="49530"/>
                    <a:pt x="1012190" y="46990"/>
                    <a:pt x="1007110" y="44450"/>
                  </a:cubicBezTo>
                  <a:cubicBezTo>
                    <a:pt x="1007110" y="48260"/>
                    <a:pt x="1007110" y="49530"/>
                    <a:pt x="1008380" y="52070"/>
                  </a:cubicBezTo>
                  <a:cubicBezTo>
                    <a:pt x="1005840" y="54610"/>
                    <a:pt x="1004570" y="53340"/>
                    <a:pt x="1003300" y="52070"/>
                  </a:cubicBezTo>
                  <a:cubicBezTo>
                    <a:pt x="1002030" y="53340"/>
                    <a:pt x="1000760" y="55880"/>
                    <a:pt x="999490" y="55880"/>
                  </a:cubicBezTo>
                  <a:cubicBezTo>
                    <a:pt x="993140" y="58420"/>
                    <a:pt x="986790" y="59690"/>
                    <a:pt x="980440" y="62230"/>
                  </a:cubicBezTo>
                  <a:cubicBezTo>
                    <a:pt x="977900" y="63500"/>
                    <a:pt x="975360" y="64770"/>
                    <a:pt x="974090" y="66040"/>
                  </a:cubicBezTo>
                  <a:cubicBezTo>
                    <a:pt x="969010" y="69850"/>
                    <a:pt x="965200" y="76200"/>
                    <a:pt x="956310" y="74930"/>
                  </a:cubicBezTo>
                  <a:cubicBezTo>
                    <a:pt x="955040" y="74930"/>
                    <a:pt x="952500" y="77470"/>
                    <a:pt x="949960" y="77470"/>
                  </a:cubicBezTo>
                  <a:cubicBezTo>
                    <a:pt x="947420" y="78740"/>
                    <a:pt x="943610" y="78740"/>
                    <a:pt x="941070" y="80010"/>
                  </a:cubicBezTo>
                  <a:lnTo>
                    <a:pt x="938530" y="80010"/>
                  </a:lnTo>
                  <a:cubicBezTo>
                    <a:pt x="930910" y="82550"/>
                    <a:pt x="924560" y="85090"/>
                    <a:pt x="916940" y="86360"/>
                  </a:cubicBezTo>
                  <a:lnTo>
                    <a:pt x="911860" y="86360"/>
                  </a:lnTo>
                  <a:cubicBezTo>
                    <a:pt x="905510" y="86360"/>
                    <a:pt x="900430" y="85090"/>
                    <a:pt x="894080" y="85090"/>
                  </a:cubicBezTo>
                  <a:cubicBezTo>
                    <a:pt x="887730" y="85090"/>
                    <a:pt x="881380" y="87630"/>
                    <a:pt x="875030" y="87630"/>
                  </a:cubicBezTo>
                  <a:cubicBezTo>
                    <a:pt x="867410" y="87630"/>
                    <a:pt x="858520" y="87630"/>
                    <a:pt x="852170" y="82550"/>
                  </a:cubicBezTo>
                  <a:cubicBezTo>
                    <a:pt x="850900" y="81280"/>
                    <a:pt x="847090" y="81280"/>
                    <a:pt x="844550" y="82550"/>
                  </a:cubicBezTo>
                  <a:cubicBezTo>
                    <a:pt x="835660" y="83820"/>
                    <a:pt x="826770" y="85090"/>
                    <a:pt x="819150" y="87630"/>
                  </a:cubicBezTo>
                  <a:cubicBezTo>
                    <a:pt x="811530" y="90170"/>
                    <a:pt x="807720" y="87630"/>
                    <a:pt x="805180" y="81280"/>
                  </a:cubicBezTo>
                  <a:cubicBezTo>
                    <a:pt x="803910" y="78740"/>
                    <a:pt x="801370" y="76200"/>
                    <a:pt x="798830" y="73660"/>
                  </a:cubicBezTo>
                  <a:cubicBezTo>
                    <a:pt x="795020" y="71120"/>
                    <a:pt x="791210" y="67310"/>
                    <a:pt x="787400" y="67310"/>
                  </a:cubicBezTo>
                  <a:cubicBezTo>
                    <a:pt x="778510" y="67310"/>
                    <a:pt x="773430" y="62230"/>
                    <a:pt x="767080" y="58420"/>
                  </a:cubicBezTo>
                  <a:cubicBezTo>
                    <a:pt x="756920" y="52070"/>
                    <a:pt x="748030" y="44450"/>
                    <a:pt x="735330" y="45720"/>
                  </a:cubicBezTo>
                  <a:lnTo>
                    <a:pt x="735330" y="39370"/>
                  </a:lnTo>
                  <a:cubicBezTo>
                    <a:pt x="737870" y="39370"/>
                    <a:pt x="740410" y="39370"/>
                    <a:pt x="742950" y="38100"/>
                  </a:cubicBezTo>
                  <a:cubicBezTo>
                    <a:pt x="739140" y="35560"/>
                    <a:pt x="739140" y="31750"/>
                    <a:pt x="736600" y="29210"/>
                  </a:cubicBezTo>
                  <a:cubicBezTo>
                    <a:pt x="731520" y="25400"/>
                    <a:pt x="726440" y="24130"/>
                    <a:pt x="721360" y="21590"/>
                  </a:cubicBezTo>
                  <a:cubicBezTo>
                    <a:pt x="717550" y="20320"/>
                    <a:pt x="712470" y="20320"/>
                    <a:pt x="715010" y="26670"/>
                  </a:cubicBezTo>
                  <a:cubicBezTo>
                    <a:pt x="708660" y="27940"/>
                    <a:pt x="703580" y="27940"/>
                    <a:pt x="701040" y="30480"/>
                  </a:cubicBezTo>
                  <a:cubicBezTo>
                    <a:pt x="695960" y="34290"/>
                    <a:pt x="690880" y="31750"/>
                    <a:pt x="687070" y="29210"/>
                  </a:cubicBezTo>
                  <a:cubicBezTo>
                    <a:pt x="684530" y="27940"/>
                    <a:pt x="681990" y="26670"/>
                    <a:pt x="679450" y="27940"/>
                  </a:cubicBezTo>
                  <a:cubicBezTo>
                    <a:pt x="664210" y="35560"/>
                    <a:pt x="648970" y="31750"/>
                    <a:pt x="633730" y="31750"/>
                  </a:cubicBezTo>
                  <a:cubicBezTo>
                    <a:pt x="631190" y="31750"/>
                    <a:pt x="628650" y="30480"/>
                    <a:pt x="624840" y="30480"/>
                  </a:cubicBezTo>
                  <a:cubicBezTo>
                    <a:pt x="619760" y="29210"/>
                    <a:pt x="615950" y="26670"/>
                    <a:pt x="610870" y="25400"/>
                  </a:cubicBezTo>
                  <a:cubicBezTo>
                    <a:pt x="605790" y="24130"/>
                    <a:pt x="599440" y="22860"/>
                    <a:pt x="594360" y="21590"/>
                  </a:cubicBezTo>
                  <a:lnTo>
                    <a:pt x="590550" y="21590"/>
                  </a:lnTo>
                  <a:cubicBezTo>
                    <a:pt x="581660" y="21590"/>
                    <a:pt x="572770" y="22860"/>
                    <a:pt x="565150" y="22860"/>
                  </a:cubicBezTo>
                  <a:cubicBezTo>
                    <a:pt x="558800" y="22860"/>
                    <a:pt x="552450" y="20320"/>
                    <a:pt x="544830" y="19050"/>
                  </a:cubicBezTo>
                  <a:cubicBezTo>
                    <a:pt x="543560" y="8890"/>
                    <a:pt x="533400" y="11430"/>
                    <a:pt x="527050" y="6350"/>
                  </a:cubicBezTo>
                  <a:cubicBezTo>
                    <a:pt x="525780" y="5080"/>
                    <a:pt x="523240" y="6350"/>
                    <a:pt x="521970" y="6350"/>
                  </a:cubicBezTo>
                  <a:cubicBezTo>
                    <a:pt x="514350" y="5080"/>
                    <a:pt x="509270" y="8890"/>
                    <a:pt x="506730" y="15240"/>
                  </a:cubicBezTo>
                  <a:cubicBezTo>
                    <a:pt x="502920" y="21590"/>
                    <a:pt x="492760" y="24130"/>
                    <a:pt x="496570" y="34290"/>
                  </a:cubicBezTo>
                  <a:cubicBezTo>
                    <a:pt x="497840" y="35560"/>
                    <a:pt x="500380" y="36830"/>
                    <a:pt x="501650" y="39370"/>
                  </a:cubicBezTo>
                  <a:cubicBezTo>
                    <a:pt x="501650" y="43180"/>
                    <a:pt x="500380" y="45720"/>
                    <a:pt x="496570" y="44450"/>
                  </a:cubicBezTo>
                  <a:cubicBezTo>
                    <a:pt x="495300" y="44450"/>
                    <a:pt x="494030" y="46990"/>
                    <a:pt x="492760" y="48260"/>
                  </a:cubicBezTo>
                  <a:cubicBezTo>
                    <a:pt x="491490" y="49530"/>
                    <a:pt x="491490" y="52070"/>
                    <a:pt x="490220" y="52070"/>
                  </a:cubicBezTo>
                  <a:cubicBezTo>
                    <a:pt x="482600" y="54610"/>
                    <a:pt x="477520" y="60960"/>
                    <a:pt x="468630" y="59690"/>
                  </a:cubicBezTo>
                  <a:lnTo>
                    <a:pt x="466090" y="59690"/>
                  </a:lnTo>
                  <a:cubicBezTo>
                    <a:pt x="458470" y="66040"/>
                    <a:pt x="450850" y="64770"/>
                    <a:pt x="441960" y="63500"/>
                  </a:cubicBezTo>
                  <a:cubicBezTo>
                    <a:pt x="438150" y="62230"/>
                    <a:pt x="433070" y="63500"/>
                    <a:pt x="427990" y="63500"/>
                  </a:cubicBezTo>
                  <a:cubicBezTo>
                    <a:pt x="424180" y="63500"/>
                    <a:pt x="420370" y="63500"/>
                    <a:pt x="416560" y="60960"/>
                  </a:cubicBezTo>
                  <a:cubicBezTo>
                    <a:pt x="411480" y="58420"/>
                    <a:pt x="406400" y="54610"/>
                    <a:pt x="401320" y="52070"/>
                  </a:cubicBezTo>
                  <a:cubicBezTo>
                    <a:pt x="396240" y="49530"/>
                    <a:pt x="389890" y="49530"/>
                    <a:pt x="389890" y="40640"/>
                  </a:cubicBezTo>
                  <a:cubicBezTo>
                    <a:pt x="389890" y="39370"/>
                    <a:pt x="387350" y="38100"/>
                    <a:pt x="387350" y="36830"/>
                  </a:cubicBezTo>
                  <a:cubicBezTo>
                    <a:pt x="378460" y="44450"/>
                    <a:pt x="370840" y="50800"/>
                    <a:pt x="363220" y="57150"/>
                  </a:cubicBezTo>
                  <a:cubicBezTo>
                    <a:pt x="359410" y="60960"/>
                    <a:pt x="354330" y="66040"/>
                    <a:pt x="356870" y="72390"/>
                  </a:cubicBezTo>
                  <a:cubicBezTo>
                    <a:pt x="356870" y="73660"/>
                    <a:pt x="355600" y="74930"/>
                    <a:pt x="355600" y="76200"/>
                  </a:cubicBezTo>
                  <a:cubicBezTo>
                    <a:pt x="354330" y="78740"/>
                    <a:pt x="353060" y="81280"/>
                    <a:pt x="350520" y="82550"/>
                  </a:cubicBezTo>
                  <a:cubicBezTo>
                    <a:pt x="347980" y="86360"/>
                    <a:pt x="345440" y="90170"/>
                    <a:pt x="342900" y="95250"/>
                  </a:cubicBezTo>
                  <a:lnTo>
                    <a:pt x="335280" y="102870"/>
                  </a:lnTo>
                  <a:cubicBezTo>
                    <a:pt x="332740" y="106680"/>
                    <a:pt x="330200" y="110490"/>
                    <a:pt x="326390" y="113030"/>
                  </a:cubicBezTo>
                  <a:cubicBezTo>
                    <a:pt x="317500" y="120650"/>
                    <a:pt x="308610" y="128270"/>
                    <a:pt x="298450" y="135890"/>
                  </a:cubicBezTo>
                  <a:cubicBezTo>
                    <a:pt x="293370" y="140970"/>
                    <a:pt x="287020" y="144780"/>
                    <a:pt x="281940" y="149860"/>
                  </a:cubicBezTo>
                  <a:cubicBezTo>
                    <a:pt x="273050" y="157480"/>
                    <a:pt x="262890" y="163830"/>
                    <a:pt x="257810" y="175260"/>
                  </a:cubicBezTo>
                  <a:cubicBezTo>
                    <a:pt x="257810" y="176530"/>
                    <a:pt x="255270" y="177800"/>
                    <a:pt x="254000" y="179070"/>
                  </a:cubicBezTo>
                  <a:cubicBezTo>
                    <a:pt x="247650" y="184150"/>
                    <a:pt x="237490" y="184150"/>
                    <a:pt x="237490" y="194310"/>
                  </a:cubicBezTo>
                  <a:cubicBezTo>
                    <a:pt x="227330" y="194310"/>
                    <a:pt x="222250" y="201930"/>
                    <a:pt x="217170" y="208280"/>
                  </a:cubicBezTo>
                  <a:cubicBezTo>
                    <a:pt x="213360" y="213360"/>
                    <a:pt x="209550" y="219710"/>
                    <a:pt x="204470" y="223520"/>
                  </a:cubicBezTo>
                  <a:cubicBezTo>
                    <a:pt x="199390" y="226060"/>
                    <a:pt x="193040" y="224790"/>
                    <a:pt x="186690" y="224790"/>
                  </a:cubicBezTo>
                  <a:cubicBezTo>
                    <a:pt x="184150" y="224790"/>
                    <a:pt x="181610" y="224790"/>
                    <a:pt x="181610" y="226060"/>
                  </a:cubicBezTo>
                  <a:cubicBezTo>
                    <a:pt x="176530" y="231140"/>
                    <a:pt x="170180" y="234950"/>
                    <a:pt x="166370" y="241300"/>
                  </a:cubicBezTo>
                  <a:cubicBezTo>
                    <a:pt x="162560" y="247650"/>
                    <a:pt x="158750" y="251460"/>
                    <a:pt x="152400" y="252730"/>
                  </a:cubicBezTo>
                  <a:cubicBezTo>
                    <a:pt x="146050" y="254000"/>
                    <a:pt x="139700" y="260350"/>
                    <a:pt x="130810" y="256540"/>
                  </a:cubicBezTo>
                  <a:cubicBezTo>
                    <a:pt x="123190" y="254000"/>
                    <a:pt x="114300" y="256540"/>
                    <a:pt x="109220" y="251460"/>
                  </a:cubicBezTo>
                  <a:cubicBezTo>
                    <a:pt x="99060" y="252730"/>
                    <a:pt x="91440" y="255270"/>
                    <a:pt x="82550" y="256540"/>
                  </a:cubicBezTo>
                  <a:cubicBezTo>
                    <a:pt x="72390" y="259080"/>
                    <a:pt x="60960" y="257810"/>
                    <a:pt x="52070" y="265430"/>
                  </a:cubicBezTo>
                  <a:cubicBezTo>
                    <a:pt x="44450" y="271780"/>
                    <a:pt x="38100" y="278130"/>
                    <a:pt x="26670" y="276860"/>
                  </a:cubicBezTo>
                  <a:cubicBezTo>
                    <a:pt x="27940" y="284480"/>
                    <a:pt x="29210" y="290830"/>
                    <a:pt x="30480" y="298450"/>
                  </a:cubicBezTo>
                  <a:cubicBezTo>
                    <a:pt x="33020" y="318770"/>
                    <a:pt x="35560" y="339090"/>
                    <a:pt x="36830" y="359410"/>
                  </a:cubicBezTo>
                  <a:cubicBezTo>
                    <a:pt x="40640" y="384810"/>
                    <a:pt x="41910" y="408940"/>
                    <a:pt x="39370" y="433070"/>
                  </a:cubicBezTo>
                  <a:cubicBezTo>
                    <a:pt x="36830" y="467360"/>
                    <a:pt x="25400" y="1640840"/>
                    <a:pt x="13970" y="1672590"/>
                  </a:cubicBezTo>
                  <a:lnTo>
                    <a:pt x="2540" y="1699260"/>
                  </a:lnTo>
                  <a:cubicBezTo>
                    <a:pt x="0" y="1705610"/>
                    <a:pt x="3810" y="1709420"/>
                    <a:pt x="10160" y="1710690"/>
                  </a:cubicBezTo>
                  <a:cubicBezTo>
                    <a:pt x="17780" y="1711960"/>
                    <a:pt x="20320" y="1717040"/>
                    <a:pt x="22860" y="1723390"/>
                  </a:cubicBezTo>
                  <a:cubicBezTo>
                    <a:pt x="25400" y="1733550"/>
                    <a:pt x="21590" y="1743710"/>
                    <a:pt x="26670" y="1753870"/>
                  </a:cubicBezTo>
                  <a:cubicBezTo>
                    <a:pt x="29210" y="1758950"/>
                    <a:pt x="26670" y="1767840"/>
                    <a:pt x="25400" y="1775460"/>
                  </a:cubicBezTo>
                  <a:cubicBezTo>
                    <a:pt x="24130" y="1785620"/>
                    <a:pt x="26670" y="1795780"/>
                    <a:pt x="30480" y="1804670"/>
                  </a:cubicBezTo>
                  <a:cubicBezTo>
                    <a:pt x="39370" y="1819910"/>
                    <a:pt x="40640" y="1837690"/>
                    <a:pt x="40640" y="1854200"/>
                  </a:cubicBezTo>
                  <a:cubicBezTo>
                    <a:pt x="40640" y="1858010"/>
                    <a:pt x="41910" y="1861820"/>
                    <a:pt x="43180" y="1864360"/>
                  </a:cubicBezTo>
                  <a:cubicBezTo>
                    <a:pt x="45720" y="1866900"/>
                    <a:pt x="50800" y="1869440"/>
                    <a:pt x="55880" y="1870710"/>
                  </a:cubicBezTo>
                  <a:lnTo>
                    <a:pt x="86360" y="1885950"/>
                  </a:lnTo>
                  <a:cubicBezTo>
                    <a:pt x="100330" y="1893570"/>
                    <a:pt x="111760" y="1892300"/>
                    <a:pt x="124460" y="1883410"/>
                  </a:cubicBezTo>
                  <a:cubicBezTo>
                    <a:pt x="125730" y="1882140"/>
                    <a:pt x="129540" y="1880870"/>
                    <a:pt x="130810" y="1880870"/>
                  </a:cubicBezTo>
                  <a:cubicBezTo>
                    <a:pt x="139700" y="1882140"/>
                    <a:pt x="148590" y="1882140"/>
                    <a:pt x="156210" y="1889760"/>
                  </a:cubicBezTo>
                  <a:cubicBezTo>
                    <a:pt x="165100" y="1897380"/>
                    <a:pt x="177800" y="1902460"/>
                    <a:pt x="187960" y="1908810"/>
                  </a:cubicBezTo>
                  <a:cubicBezTo>
                    <a:pt x="194310" y="1912620"/>
                    <a:pt x="201930" y="1917700"/>
                    <a:pt x="205740" y="1922780"/>
                  </a:cubicBezTo>
                  <a:cubicBezTo>
                    <a:pt x="208280" y="1925320"/>
                    <a:pt x="210820" y="1927860"/>
                    <a:pt x="213360" y="1929130"/>
                  </a:cubicBezTo>
                  <a:cubicBezTo>
                    <a:pt x="227330" y="1934210"/>
                    <a:pt x="234950" y="1946910"/>
                    <a:pt x="243840" y="1957070"/>
                  </a:cubicBezTo>
                  <a:cubicBezTo>
                    <a:pt x="251460" y="1965960"/>
                    <a:pt x="261620" y="1971040"/>
                    <a:pt x="273050" y="1972310"/>
                  </a:cubicBezTo>
                  <a:cubicBezTo>
                    <a:pt x="285750" y="1974850"/>
                    <a:pt x="298450" y="1976120"/>
                    <a:pt x="311150" y="1978660"/>
                  </a:cubicBezTo>
                  <a:cubicBezTo>
                    <a:pt x="316230" y="1979930"/>
                    <a:pt x="322580" y="1981200"/>
                    <a:pt x="327660" y="1983740"/>
                  </a:cubicBezTo>
                  <a:cubicBezTo>
                    <a:pt x="334010" y="1986280"/>
                    <a:pt x="340360" y="1986280"/>
                    <a:pt x="345440" y="1990090"/>
                  </a:cubicBezTo>
                  <a:cubicBezTo>
                    <a:pt x="353060" y="1996440"/>
                    <a:pt x="360680" y="2000250"/>
                    <a:pt x="370840" y="1997710"/>
                  </a:cubicBezTo>
                  <a:cubicBezTo>
                    <a:pt x="374650" y="1996440"/>
                    <a:pt x="379730" y="1998980"/>
                    <a:pt x="383540" y="2000250"/>
                  </a:cubicBezTo>
                  <a:cubicBezTo>
                    <a:pt x="384810" y="2000250"/>
                    <a:pt x="386080" y="2001520"/>
                    <a:pt x="387350" y="2001520"/>
                  </a:cubicBezTo>
                  <a:cubicBezTo>
                    <a:pt x="401320" y="2002790"/>
                    <a:pt x="414020" y="2000250"/>
                    <a:pt x="426720" y="1997710"/>
                  </a:cubicBezTo>
                  <a:cubicBezTo>
                    <a:pt x="431800" y="1996440"/>
                    <a:pt x="436880" y="1995170"/>
                    <a:pt x="441960" y="1992630"/>
                  </a:cubicBezTo>
                  <a:cubicBezTo>
                    <a:pt x="455930" y="1986280"/>
                    <a:pt x="469900" y="1979930"/>
                    <a:pt x="482600" y="1972310"/>
                  </a:cubicBezTo>
                  <a:cubicBezTo>
                    <a:pt x="491490" y="1967230"/>
                    <a:pt x="500380" y="1962150"/>
                    <a:pt x="510540" y="1967230"/>
                  </a:cubicBezTo>
                  <a:lnTo>
                    <a:pt x="515620" y="1967230"/>
                  </a:lnTo>
                  <a:cubicBezTo>
                    <a:pt x="524510" y="1967230"/>
                    <a:pt x="533400" y="1965960"/>
                    <a:pt x="541020" y="1964690"/>
                  </a:cubicBezTo>
                  <a:cubicBezTo>
                    <a:pt x="542290" y="1964690"/>
                    <a:pt x="544830" y="1964690"/>
                    <a:pt x="544830" y="1963420"/>
                  </a:cubicBezTo>
                  <a:cubicBezTo>
                    <a:pt x="548640" y="1958340"/>
                    <a:pt x="554990" y="1958340"/>
                    <a:pt x="561340" y="1957070"/>
                  </a:cubicBezTo>
                  <a:cubicBezTo>
                    <a:pt x="571500" y="1955800"/>
                    <a:pt x="581660" y="1955800"/>
                    <a:pt x="589280" y="1949450"/>
                  </a:cubicBezTo>
                  <a:cubicBezTo>
                    <a:pt x="596900" y="1944370"/>
                    <a:pt x="604520" y="1943100"/>
                    <a:pt x="613410" y="1941830"/>
                  </a:cubicBezTo>
                  <a:cubicBezTo>
                    <a:pt x="614680" y="1941830"/>
                    <a:pt x="617220" y="1940560"/>
                    <a:pt x="618490" y="1940560"/>
                  </a:cubicBezTo>
                  <a:cubicBezTo>
                    <a:pt x="624840" y="1939290"/>
                    <a:pt x="631190" y="1935480"/>
                    <a:pt x="636270" y="1936750"/>
                  </a:cubicBezTo>
                  <a:cubicBezTo>
                    <a:pt x="647700" y="1939290"/>
                    <a:pt x="652780" y="1935480"/>
                    <a:pt x="660400" y="1925320"/>
                  </a:cubicBezTo>
                  <a:cubicBezTo>
                    <a:pt x="661670" y="1922780"/>
                    <a:pt x="665480" y="1921510"/>
                    <a:pt x="668020" y="1920240"/>
                  </a:cubicBezTo>
                  <a:cubicBezTo>
                    <a:pt x="674370" y="1918970"/>
                    <a:pt x="680720" y="1920240"/>
                    <a:pt x="687070" y="1918970"/>
                  </a:cubicBezTo>
                  <a:cubicBezTo>
                    <a:pt x="690880" y="1918970"/>
                    <a:pt x="694690" y="1915160"/>
                    <a:pt x="697230" y="1915160"/>
                  </a:cubicBezTo>
                  <a:cubicBezTo>
                    <a:pt x="707390" y="1916430"/>
                    <a:pt x="718820" y="1912620"/>
                    <a:pt x="727710" y="1918970"/>
                  </a:cubicBezTo>
                  <a:cubicBezTo>
                    <a:pt x="728980" y="1920240"/>
                    <a:pt x="731520" y="1920240"/>
                    <a:pt x="734060" y="1920240"/>
                  </a:cubicBezTo>
                  <a:cubicBezTo>
                    <a:pt x="750570" y="1921510"/>
                    <a:pt x="764540" y="1926590"/>
                    <a:pt x="775970" y="1936750"/>
                  </a:cubicBezTo>
                  <a:cubicBezTo>
                    <a:pt x="779780" y="1940560"/>
                    <a:pt x="784860" y="1943100"/>
                    <a:pt x="788670" y="1945640"/>
                  </a:cubicBezTo>
                  <a:cubicBezTo>
                    <a:pt x="792480" y="1948180"/>
                    <a:pt x="797560" y="1948180"/>
                    <a:pt x="801370" y="1949450"/>
                  </a:cubicBezTo>
                  <a:cubicBezTo>
                    <a:pt x="805180" y="1950720"/>
                    <a:pt x="807720" y="1951990"/>
                    <a:pt x="811530" y="1951990"/>
                  </a:cubicBezTo>
                  <a:cubicBezTo>
                    <a:pt x="817880" y="1951990"/>
                    <a:pt x="822960" y="1954530"/>
                    <a:pt x="826770" y="1959610"/>
                  </a:cubicBezTo>
                  <a:cubicBezTo>
                    <a:pt x="828040" y="1960880"/>
                    <a:pt x="829310" y="1962150"/>
                    <a:pt x="830580" y="1964690"/>
                  </a:cubicBezTo>
                  <a:cubicBezTo>
                    <a:pt x="829310" y="1968500"/>
                    <a:pt x="836930" y="1978660"/>
                    <a:pt x="842010" y="1978660"/>
                  </a:cubicBezTo>
                  <a:cubicBezTo>
                    <a:pt x="850900" y="1978660"/>
                    <a:pt x="859790" y="1981200"/>
                    <a:pt x="867410" y="1987550"/>
                  </a:cubicBezTo>
                  <a:cubicBezTo>
                    <a:pt x="868680" y="1988820"/>
                    <a:pt x="871220" y="1988820"/>
                    <a:pt x="873760" y="1987550"/>
                  </a:cubicBezTo>
                  <a:cubicBezTo>
                    <a:pt x="877570" y="1986280"/>
                    <a:pt x="880110" y="1986280"/>
                    <a:pt x="882650" y="1990090"/>
                  </a:cubicBezTo>
                  <a:cubicBezTo>
                    <a:pt x="883920" y="1991360"/>
                    <a:pt x="889000" y="1991360"/>
                    <a:pt x="891540" y="1991360"/>
                  </a:cubicBezTo>
                  <a:cubicBezTo>
                    <a:pt x="897890" y="1991360"/>
                    <a:pt x="905510" y="1990090"/>
                    <a:pt x="911860" y="1991360"/>
                  </a:cubicBezTo>
                  <a:cubicBezTo>
                    <a:pt x="923290" y="1992630"/>
                    <a:pt x="933450" y="1993900"/>
                    <a:pt x="944880" y="1996440"/>
                  </a:cubicBezTo>
                  <a:cubicBezTo>
                    <a:pt x="947420" y="1996440"/>
                    <a:pt x="949960" y="1997710"/>
                    <a:pt x="951230" y="1998980"/>
                  </a:cubicBezTo>
                  <a:cubicBezTo>
                    <a:pt x="953770" y="2005330"/>
                    <a:pt x="960120" y="2005330"/>
                    <a:pt x="963930" y="2006600"/>
                  </a:cubicBezTo>
                  <a:cubicBezTo>
                    <a:pt x="967740" y="2007870"/>
                    <a:pt x="972820" y="2009140"/>
                    <a:pt x="975360" y="2009140"/>
                  </a:cubicBezTo>
                  <a:cubicBezTo>
                    <a:pt x="976630" y="2007870"/>
                    <a:pt x="979170" y="2006600"/>
                    <a:pt x="981710" y="2004060"/>
                  </a:cubicBezTo>
                  <a:cubicBezTo>
                    <a:pt x="976630" y="2004060"/>
                    <a:pt x="974090" y="2005330"/>
                    <a:pt x="971550" y="2005330"/>
                  </a:cubicBezTo>
                  <a:cubicBezTo>
                    <a:pt x="976630" y="1998980"/>
                    <a:pt x="981710" y="1997710"/>
                    <a:pt x="988060" y="2001520"/>
                  </a:cubicBezTo>
                  <a:cubicBezTo>
                    <a:pt x="995680" y="2007870"/>
                    <a:pt x="1002030" y="2007870"/>
                    <a:pt x="1010920" y="2001520"/>
                  </a:cubicBezTo>
                  <a:lnTo>
                    <a:pt x="1018540" y="1997710"/>
                  </a:lnTo>
                  <a:lnTo>
                    <a:pt x="1018540" y="1991360"/>
                  </a:lnTo>
                  <a:cubicBezTo>
                    <a:pt x="1022350" y="1992630"/>
                    <a:pt x="1026160" y="1995170"/>
                    <a:pt x="1028700" y="1995170"/>
                  </a:cubicBezTo>
                  <a:cubicBezTo>
                    <a:pt x="1036320" y="1991360"/>
                    <a:pt x="1043940" y="1987550"/>
                    <a:pt x="1050290" y="1982470"/>
                  </a:cubicBezTo>
                  <a:cubicBezTo>
                    <a:pt x="1057910" y="1977390"/>
                    <a:pt x="1064260" y="1971040"/>
                    <a:pt x="1070610" y="1965960"/>
                  </a:cubicBezTo>
                  <a:cubicBezTo>
                    <a:pt x="1071880" y="1965960"/>
                    <a:pt x="1071880" y="1964690"/>
                    <a:pt x="1073150" y="1964690"/>
                  </a:cubicBezTo>
                  <a:cubicBezTo>
                    <a:pt x="1082040" y="1962150"/>
                    <a:pt x="1089660" y="1960880"/>
                    <a:pt x="1098550" y="1958340"/>
                  </a:cubicBezTo>
                  <a:cubicBezTo>
                    <a:pt x="1103630" y="1957070"/>
                    <a:pt x="1107440" y="1954530"/>
                    <a:pt x="1112520" y="1953260"/>
                  </a:cubicBezTo>
                  <a:cubicBezTo>
                    <a:pt x="1116330" y="1951990"/>
                    <a:pt x="1118870" y="1951990"/>
                    <a:pt x="1122680" y="1950720"/>
                  </a:cubicBezTo>
                  <a:lnTo>
                    <a:pt x="1135380" y="1950720"/>
                  </a:lnTo>
                  <a:cubicBezTo>
                    <a:pt x="1137920" y="1950720"/>
                    <a:pt x="1141730" y="1950720"/>
                    <a:pt x="1144270" y="1949450"/>
                  </a:cubicBezTo>
                  <a:cubicBezTo>
                    <a:pt x="1145540" y="1946910"/>
                    <a:pt x="1148080" y="1943100"/>
                    <a:pt x="1149350" y="1943100"/>
                  </a:cubicBezTo>
                  <a:cubicBezTo>
                    <a:pt x="1153160" y="1943100"/>
                    <a:pt x="1155700" y="1945640"/>
                    <a:pt x="1159510" y="1946910"/>
                  </a:cubicBezTo>
                  <a:cubicBezTo>
                    <a:pt x="1160780" y="1946910"/>
                    <a:pt x="1160780" y="1948180"/>
                    <a:pt x="1160780" y="1949450"/>
                  </a:cubicBezTo>
                  <a:cubicBezTo>
                    <a:pt x="1165860" y="1954530"/>
                    <a:pt x="1169670" y="1960880"/>
                    <a:pt x="1174750" y="1965960"/>
                  </a:cubicBezTo>
                  <a:cubicBezTo>
                    <a:pt x="1181100" y="1972310"/>
                    <a:pt x="1187450" y="1972310"/>
                    <a:pt x="1191260" y="1968500"/>
                  </a:cubicBezTo>
                  <a:cubicBezTo>
                    <a:pt x="1197610" y="1963420"/>
                    <a:pt x="1202690" y="1959610"/>
                    <a:pt x="1211580" y="1962150"/>
                  </a:cubicBezTo>
                  <a:cubicBezTo>
                    <a:pt x="1212850" y="1962150"/>
                    <a:pt x="1215390" y="1963420"/>
                    <a:pt x="1216660" y="1962150"/>
                  </a:cubicBezTo>
                  <a:cubicBezTo>
                    <a:pt x="1223010" y="1959610"/>
                    <a:pt x="1230630" y="1957070"/>
                    <a:pt x="1236980" y="1953260"/>
                  </a:cubicBezTo>
                  <a:cubicBezTo>
                    <a:pt x="1240790" y="1951990"/>
                    <a:pt x="1245870" y="1951990"/>
                    <a:pt x="1247140" y="1949450"/>
                  </a:cubicBezTo>
                  <a:cubicBezTo>
                    <a:pt x="1250950" y="1941830"/>
                    <a:pt x="1257300" y="1938020"/>
                    <a:pt x="1263650" y="1932940"/>
                  </a:cubicBezTo>
                  <a:cubicBezTo>
                    <a:pt x="1267460" y="1929130"/>
                    <a:pt x="1271270" y="1924050"/>
                    <a:pt x="1275080" y="1922780"/>
                  </a:cubicBezTo>
                  <a:cubicBezTo>
                    <a:pt x="1283970" y="1920240"/>
                    <a:pt x="1290320" y="1912620"/>
                    <a:pt x="1297940" y="1907540"/>
                  </a:cubicBezTo>
                  <a:cubicBezTo>
                    <a:pt x="1304290" y="1903730"/>
                    <a:pt x="1308100" y="1896110"/>
                    <a:pt x="1314450" y="1894840"/>
                  </a:cubicBezTo>
                  <a:cubicBezTo>
                    <a:pt x="1324610" y="1892300"/>
                    <a:pt x="1332230" y="1885950"/>
                    <a:pt x="1341120" y="1879600"/>
                  </a:cubicBezTo>
                  <a:cubicBezTo>
                    <a:pt x="1346200" y="1875790"/>
                    <a:pt x="1352550" y="1873250"/>
                    <a:pt x="1358900" y="1874520"/>
                  </a:cubicBezTo>
                  <a:cubicBezTo>
                    <a:pt x="1362710" y="1875790"/>
                    <a:pt x="1367790" y="1874520"/>
                    <a:pt x="1370330" y="1873250"/>
                  </a:cubicBezTo>
                  <a:cubicBezTo>
                    <a:pt x="1375410" y="1870710"/>
                    <a:pt x="1380490" y="1866900"/>
                    <a:pt x="1385570" y="1864360"/>
                  </a:cubicBezTo>
                  <a:cubicBezTo>
                    <a:pt x="1389380" y="1861820"/>
                    <a:pt x="1393190" y="1859280"/>
                    <a:pt x="1397000" y="1859280"/>
                  </a:cubicBezTo>
                  <a:cubicBezTo>
                    <a:pt x="1409700" y="1858010"/>
                    <a:pt x="1419860" y="1855470"/>
                    <a:pt x="1426210" y="1842770"/>
                  </a:cubicBezTo>
                  <a:cubicBezTo>
                    <a:pt x="1428750" y="1837690"/>
                    <a:pt x="1441450" y="1831340"/>
                    <a:pt x="1446530" y="1833880"/>
                  </a:cubicBezTo>
                  <a:cubicBezTo>
                    <a:pt x="1455420" y="1837690"/>
                    <a:pt x="1461770" y="1835150"/>
                    <a:pt x="1466850" y="1827530"/>
                  </a:cubicBezTo>
                  <a:cubicBezTo>
                    <a:pt x="1470660" y="1823720"/>
                    <a:pt x="1475740" y="1824990"/>
                    <a:pt x="1479550" y="1827530"/>
                  </a:cubicBezTo>
                  <a:cubicBezTo>
                    <a:pt x="1482090" y="1830070"/>
                    <a:pt x="1484630" y="1831340"/>
                    <a:pt x="1487170" y="1831340"/>
                  </a:cubicBezTo>
                  <a:cubicBezTo>
                    <a:pt x="1496060" y="1832610"/>
                    <a:pt x="1506220" y="1831340"/>
                    <a:pt x="1515110" y="1832610"/>
                  </a:cubicBezTo>
                  <a:cubicBezTo>
                    <a:pt x="1522730" y="1833880"/>
                    <a:pt x="1530350" y="1831340"/>
                    <a:pt x="1535430" y="1826260"/>
                  </a:cubicBezTo>
                  <a:cubicBezTo>
                    <a:pt x="1540510" y="1821180"/>
                    <a:pt x="1544320" y="1821180"/>
                    <a:pt x="1551940" y="1823720"/>
                  </a:cubicBezTo>
                  <a:cubicBezTo>
                    <a:pt x="1558290" y="1826260"/>
                    <a:pt x="1563370" y="1832610"/>
                    <a:pt x="1572260" y="1831340"/>
                  </a:cubicBezTo>
                  <a:cubicBezTo>
                    <a:pt x="1579880" y="1830070"/>
                    <a:pt x="1588770" y="1833880"/>
                    <a:pt x="1597660" y="1830070"/>
                  </a:cubicBezTo>
                  <a:lnTo>
                    <a:pt x="1602740" y="1830070"/>
                  </a:lnTo>
                  <a:cubicBezTo>
                    <a:pt x="1610360" y="1832610"/>
                    <a:pt x="1617980" y="1833880"/>
                    <a:pt x="1624330" y="1840230"/>
                  </a:cubicBezTo>
                  <a:cubicBezTo>
                    <a:pt x="1631950" y="1846580"/>
                    <a:pt x="1633220" y="1799590"/>
                    <a:pt x="1640840" y="1804670"/>
                  </a:cubicBezTo>
                  <a:cubicBezTo>
                    <a:pt x="1652270" y="1812290"/>
                    <a:pt x="1649730" y="1804670"/>
                    <a:pt x="1661160" y="1811020"/>
                  </a:cubicBezTo>
                  <a:cubicBezTo>
                    <a:pt x="1670050" y="1814830"/>
                    <a:pt x="1666240" y="1800860"/>
                    <a:pt x="1676400" y="1803400"/>
                  </a:cubicBezTo>
                  <a:cubicBezTo>
                    <a:pt x="1677670" y="1803400"/>
                    <a:pt x="1692910" y="1813560"/>
                    <a:pt x="1692910" y="1812290"/>
                  </a:cubicBezTo>
                  <a:cubicBezTo>
                    <a:pt x="1699260" y="1808480"/>
                    <a:pt x="1705610" y="1770380"/>
                    <a:pt x="1711960" y="1771650"/>
                  </a:cubicBezTo>
                  <a:cubicBezTo>
                    <a:pt x="1724660" y="1775460"/>
                    <a:pt x="1736090" y="1772920"/>
                    <a:pt x="1747520" y="1767840"/>
                  </a:cubicBezTo>
                  <a:cubicBezTo>
                    <a:pt x="1753870" y="1765300"/>
                    <a:pt x="1764030" y="1756410"/>
                    <a:pt x="1769110" y="1760220"/>
                  </a:cubicBezTo>
                  <a:cubicBezTo>
                    <a:pt x="1778000" y="1766570"/>
                    <a:pt x="1786890" y="1769110"/>
                    <a:pt x="1797050" y="1770380"/>
                  </a:cubicBezTo>
                  <a:cubicBezTo>
                    <a:pt x="1798320" y="1770380"/>
                    <a:pt x="1799590" y="1771650"/>
                    <a:pt x="1800860" y="1772920"/>
                  </a:cubicBezTo>
                  <a:cubicBezTo>
                    <a:pt x="1804670" y="1778000"/>
                    <a:pt x="1822450" y="1764030"/>
                    <a:pt x="1826260" y="1769110"/>
                  </a:cubicBezTo>
                  <a:cubicBezTo>
                    <a:pt x="1831340" y="1776730"/>
                    <a:pt x="1836420" y="1784350"/>
                    <a:pt x="1841500" y="1790700"/>
                  </a:cubicBezTo>
                  <a:cubicBezTo>
                    <a:pt x="1844040" y="1793240"/>
                    <a:pt x="1847850" y="1794510"/>
                    <a:pt x="1849120" y="1797050"/>
                  </a:cubicBezTo>
                  <a:cubicBezTo>
                    <a:pt x="1850390" y="1803400"/>
                    <a:pt x="1852930" y="1805940"/>
                    <a:pt x="1859280" y="1805940"/>
                  </a:cubicBezTo>
                  <a:cubicBezTo>
                    <a:pt x="1863090" y="1805940"/>
                    <a:pt x="1866900" y="1807210"/>
                    <a:pt x="1869440" y="1809750"/>
                  </a:cubicBezTo>
                  <a:cubicBezTo>
                    <a:pt x="1875790" y="1813560"/>
                    <a:pt x="1880870" y="1817370"/>
                    <a:pt x="1885950" y="1821180"/>
                  </a:cubicBezTo>
                  <a:cubicBezTo>
                    <a:pt x="1892300" y="1824990"/>
                    <a:pt x="1898650" y="1828800"/>
                    <a:pt x="1901190" y="1835150"/>
                  </a:cubicBezTo>
                  <a:cubicBezTo>
                    <a:pt x="1902460" y="1837690"/>
                    <a:pt x="1903730" y="1838960"/>
                    <a:pt x="1905000" y="1840230"/>
                  </a:cubicBezTo>
                  <a:cubicBezTo>
                    <a:pt x="1910080" y="1845310"/>
                    <a:pt x="1915160" y="1849120"/>
                    <a:pt x="1920240" y="1854200"/>
                  </a:cubicBezTo>
                  <a:cubicBezTo>
                    <a:pt x="1927860" y="1860550"/>
                    <a:pt x="1934210" y="1868170"/>
                    <a:pt x="1941830" y="1874520"/>
                  </a:cubicBezTo>
                  <a:cubicBezTo>
                    <a:pt x="1944370" y="1875790"/>
                    <a:pt x="1946910" y="1878330"/>
                    <a:pt x="1949450" y="1879600"/>
                  </a:cubicBezTo>
                  <a:cubicBezTo>
                    <a:pt x="1954530" y="1882140"/>
                    <a:pt x="1959610" y="1884680"/>
                    <a:pt x="1963420" y="1888490"/>
                  </a:cubicBezTo>
                  <a:cubicBezTo>
                    <a:pt x="1967230" y="1892300"/>
                    <a:pt x="1985010" y="1869440"/>
                    <a:pt x="1987550" y="1874520"/>
                  </a:cubicBezTo>
                  <a:cubicBezTo>
                    <a:pt x="1987550" y="1875790"/>
                    <a:pt x="1988820" y="1875790"/>
                    <a:pt x="1990090" y="1875790"/>
                  </a:cubicBezTo>
                  <a:cubicBezTo>
                    <a:pt x="1997710" y="1882140"/>
                    <a:pt x="2005330" y="1879600"/>
                    <a:pt x="2012950" y="1877060"/>
                  </a:cubicBezTo>
                  <a:cubicBezTo>
                    <a:pt x="2015490" y="1875790"/>
                    <a:pt x="2018030" y="1874520"/>
                    <a:pt x="2019300" y="1875790"/>
                  </a:cubicBezTo>
                  <a:cubicBezTo>
                    <a:pt x="2028190" y="1879600"/>
                    <a:pt x="2034540" y="1888490"/>
                    <a:pt x="2045970" y="1889760"/>
                  </a:cubicBezTo>
                  <a:cubicBezTo>
                    <a:pt x="2045970" y="1889760"/>
                    <a:pt x="2047240" y="1889760"/>
                    <a:pt x="2047240" y="1891030"/>
                  </a:cubicBezTo>
                  <a:cubicBezTo>
                    <a:pt x="2049780" y="1898650"/>
                    <a:pt x="2057400" y="1898650"/>
                    <a:pt x="2063750" y="1899920"/>
                  </a:cubicBezTo>
                  <a:cubicBezTo>
                    <a:pt x="2067560" y="1899920"/>
                    <a:pt x="2071370" y="1901190"/>
                    <a:pt x="2073910" y="1902460"/>
                  </a:cubicBezTo>
                  <a:cubicBezTo>
                    <a:pt x="2081530" y="1906270"/>
                    <a:pt x="2089150" y="1911350"/>
                    <a:pt x="2098040" y="1913890"/>
                  </a:cubicBezTo>
                  <a:cubicBezTo>
                    <a:pt x="2109470" y="1917700"/>
                    <a:pt x="2120900" y="1920240"/>
                    <a:pt x="2129790" y="1926590"/>
                  </a:cubicBezTo>
                  <a:cubicBezTo>
                    <a:pt x="2131060" y="1926590"/>
                    <a:pt x="2132330" y="1926590"/>
                    <a:pt x="2132330" y="1927860"/>
                  </a:cubicBezTo>
                  <a:cubicBezTo>
                    <a:pt x="2136140" y="1930400"/>
                    <a:pt x="2142490" y="1931670"/>
                    <a:pt x="2145030" y="1935480"/>
                  </a:cubicBezTo>
                  <a:cubicBezTo>
                    <a:pt x="2148840" y="1943100"/>
                    <a:pt x="2159000" y="1941830"/>
                    <a:pt x="2164080" y="1948180"/>
                  </a:cubicBezTo>
                  <a:lnTo>
                    <a:pt x="2165350" y="1948180"/>
                  </a:lnTo>
                  <a:cubicBezTo>
                    <a:pt x="2170430" y="1948180"/>
                    <a:pt x="2175510" y="1949450"/>
                    <a:pt x="2181860" y="1949450"/>
                  </a:cubicBezTo>
                  <a:cubicBezTo>
                    <a:pt x="2184400" y="1948180"/>
                    <a:pt x="2188210" y="1945640"/>
                    <a:pt x="2190750" y="1945640"/>
                  </a:cubicBezTo>
                  <a:cubicBezTo>
                    <a:pt x="2202180" y="1949450"/>
                    <a:pt x="2213610" y="1949450"/>
                    <a:pt x="2221230" y="1939290"/>
                  </a:cubicBezTo>
                  <a:cubicBezTo>
                    <a:pt x="2222500" y="1938020"/>
                    <a:pt x="2225040" y="1938020"/>
                    <a:pt x="2227580" y="1938020"/>
                  </a:cubicBezTo>
                  <a:lnTo>
                    <a:pt x="2237740" y="1938020"/>
                  </a:lnTo>
                  <a:cubicBezTo>
                    <a:pt x="2249170" y="1935480"/>
                    <a:pt x="2259330" y="1932940"/>
                    <a:pt x="2270760" y="1931670"/>
                  </a:cubicBezTo>
                  <a:cubicBezTo>
                    <a:pt x="2275840" y="1930400"/>
                    <a:pt x="2282190" y="1932940"/>
                    <a:pt x="2287270" y="1934210"/>
                  </a:cubicBezTo>
                  <a:cubicBezTo>
                    <a:pt x="2292350" y="1935480"/>
                    <a:pt x="2297430" y="1935480"/>
                    <a:pt x="2302510" y="1935480"/>
                  </a:cubicBezTo>
                  <a:cubicBezTo>
                    <a:pt x="2308860" y="1935480"/>
                    <a:pt x="2313940" y="1932940"/>
                    <a:pt x="2320290" y="1932940"/>
                  </a:cubicBezTo>
                  <a:cubicBezTo>
                    <a:pt x="2325370" y="1931670"/>
                    <a:pt x="2331720" y="1931670"/>
                    <a:pt x="2336800" y="1930400"/>
                  </a:cubicBezTo>
                  <a:cubicBezTo>
                    <a:pt x="2348230" y="1927860"/>
                    <a:pt x="2358390" y="1925320"/>
                    <a:pt x="2369820" y="1924050"/>
                  </a:cubicBezTo>
                  <a:cubicBezTo>
                    <a:pt x="2377440" y="1880870"/>
                    <a:pt x="2376170" y="1830070"/>
                    <a:pt x="2376170" y="1778000"/>
                  </a:cubicBezTo>
                  <a:close/>
                </a:path>
              </a:pathLst>
            </a:custGeom>
            <a:solidFill>
              <a:srgbClr val="FFF4FB"/>
            </a:solidFill>
          </p:spPr>
        </p:sp>
      </p:grpSp>
      <p:sp>
        <p:nvSpPr>
          <p:cNvPr id="14" name="TextBox 14"/>
          <p:cNvSpPr txBox="1"/>
          <p:nvPr/>
        </p:nvSpPr>
        <p:spPr>
          <a:xfrm>
            <a:off x="147707" y="3626746"/>
            <a:ext cx="7281817" cy="2885405"/>
          </a:xfrm>
          <a:prstGeom prst="rect">
            <a:avLst/>
          </a:prstGeom>
        </p:spPr>
        <p:txBody>
          <a:bodyPr lIns="0" tIns="0" rIns="0" bIns="0" rtlCol="0" anchor="t">
            <a:spAutoFit/>
          </a:bodyPr>
          <a:lstStyle/>
          <a:p>
            <a:pPr algn="l">
              <a:lnSpc>
                <a:spcPts val="4479"/>
              </a:lnSpc>
            </a:pPr>
            <a:r>
              <a:rPr lang="en-US" sz="3199" spc="31" dirty="0">
                <a:solidFill>
                  <a:srgbClr val="FFF4FB"/>
                </a:solidFill>
                <a:latin typeface="Nunito"/>
              </a:rPr>
              <a:t>Provides comprehensive </a:t>
            </a:r>
            <a:r>
              <a:rPr lang="en-US" sz="3199" spc="31" dirty="0" err="1">
                <a:solidFill>
                  <a:srgbClr val="FFF4FB"/>
                </a:solidFill>
                <a:latin typeface="Nunito"/>
              </a:rPr>
              <a:t>programme</a:t>
            </a:r>
            <a:r>
              <a:rPr lang="en-US" sz="3199" spc="31" dirty="0">
                <a:solidFill>
                  <a:srgbClr val="FFF4FB"/>
                </a:solidFill>
                <a:latin typeface="Nunito"/>
              </a:rPr>
              <a:t> of learning and development for workforce professionals from 57 </a:t>
            </a:r>
            <a:r>
              <a:rPr lang="en-US" sz="3199" spc="31" dirty="0" smtClean="0">
                <a:solidFill>
                  <a:srgbClr val="FFF4FB"/>
                </a:solidFill>
                <a:latin typeface="Nunito"/>
              </a:rPr>
              <a:t>healthcare </a:t>
            </a:r>
            <a:r>
              <a:rPr lang="en-US" sz="3199" spc="31" dirty="0" err="1">
                <a:solidFill>
                  <a:srgbClr val="FFF4FB"/>
                </a:solidFill>
                <a:latin typeface="Nunito"/>
              </a:rPr>
              <a:t>organisations</a:t>
            </a:r>
            <a:r>
              <a:rPr lang="en-US" sz="3199" spc="31" dirty="0">
                <a:solidFill>
                  <a:srgbClr val="FFF4FB"/>
                </a:solidFill>
                <a:latin typeface="Nunito"/>
              </a:rPr>
              <a:t> in London </a:t>
            </a:r>
            <a:r>
              <a:rPr lang="en-US" sz="3199" spc="31" dirty="0" smtClean="0">
                <a:solidFill>
                  <a:srgbClr val="FFF4FB"/>
                </a:solidFill>
                <a:latin typeface="Nunito"/>
              </a:rPr>
              <a:t>and surrounding areas.</a:t>
            </a:r>
            <a:endParaRPr lang="en-US" sz="3199" spc="31" dirty="0">
              <a:solidFill>
                <a:srgbClr val="FFF4FB"/>
              </a:solidFill>
              <a:latin typeface="Nunito"/>
            </a:endParaRPr>
          </a:p>
        </p:txBody>
      </p:sp>
      <p:sp>
        <p:nvSpPr>
          <p:cNvPr id="15" name="TextBox 15"/>
          <p:cNvSpPr txBox="1"/>
          <p:nvPr/>
        </p:nvSpPr>
        <p:spPr>
          <a:xfrm>
            <a:off x="10515600" y="3876483"/>
            <a:ext cx="7412178" cy="2308324"/>
          </a:xfrm>
          <a:prstGeom prst="rect">
            <a:avLst/>
          </a:prstGeom>
        </p:spPr>
        <p:txBody>
          <a:bodyPr lIns="0" tIns="0" rIns="0" bIns="0" rtlCol="0" anchor="t">
            <a:spAutoFit/>
          </a:bodyPr>
          <a:lstStyle/>
          <a:p>
            <a:pPr algn="l">
              <a:lnSpc>
                <a:spcPts val="4479"/>
              </a:lnSpc>
            </a:pPr>
            <a:r>
              <a:rPr lang="en-US" sz="3199" spc="31" dirty="0">
                <a:solidFill>
                  <a:srgbClr val="FFF4FB"/>
                </a:solidFill>
                <a:latin typeface="Nunito"/>
              </a:rPr>
              <a:t>The HPMA is a charitable </a:t>
            </a:r>
            <a:r>
              <a:rPr lang="en-US" sz="3199" spc="31" dirty="0" err="1">
                <a:solidFill>
                  <a:srgbClr val="FFF4FB"/>
                </a:solidFill>
                <a:latin typeface="Nunito"/>
              </a:rPr>
              <a:t>organisation</a:t>
            </a:r>
            <a:r>
              <a:rPr lang="en-US" sz="3199" spc="31" dirty="0">
                <a:solidFill>
                  <a:srgbClr val="FFF4FB"/>
                </a:solidFill>
                <a:latin typeface="Nunito"/>
              </a:rPr>
              <a:t>, governed by Trustees with a National Council of HR Director Vice Presidents from each branch of the </a:t>
            </a:r>
            <a:r>
              <a:rPr lang="en-US" sz="3199" spc="31" dirty="0" smtClean="0">
                <a:solidFill>
                  <a:srgbClr val="FFF4FB"/>
                </a:solidFill>
                <a:latin typeface="Nunito"/>
              </a:rPr>
              <a:t>HPMA.</a:t>
            </a:r>
            <a:endParaRPr lang="en-US" sz="3199" spc="31" dirty="0">
              <a:solidFill>
                <a:srgbClr val="FFF4FB"/>
              </a:solidFill>
              <a:latin typeface="Nunito"/>
            </a:endParaRPr>
          </a:p>
        </p:txBody>
      </p:sp>
      <p:sp>
        <p:nvSpPr>
          <p:cNvPr id="16" name="TextBox 16"/>
          <p:cNvSpPr txBox="1"/>
          <p:nvPr/>
        </p:nvSpPr>
        <p:spPr>
          <a:xfrm>
            <a:off x="4614502" y="6529210"/>
            <a:ext cx="10454048" cy="2308324"/>
          </a:xfrm>
          <a:prstGeom prst="rect">
            <a:avLst/>
          </a:prstGeom>
        </p:spPr>
        <p:txBody>
          <a:bodyPr lIns="0" tIns="0" rIns="0" bIns="0" rtlCol="0" anchor="t">
            <a:spAutoFit/>
          </a:bodyPr>
          <a:lstStyle/>
          <a:p>
            <a:pPr algn="l">
              <a:lnSpc>
                <a:spcPts val="4479"/>
              </a:lnSpc>
            </a:pPr>
            <a:r>
              <a:rPr lang="en-US" sz="3199" spc="31" dirty="0">
                <a:solidFill>
                  <a:srgbClr val="FFF4FB"/>
                </a:solidFill>
                <a:latin typeface="Nunito"/>
              </a:rPr>
              <a:t>HPMA London Academy is led by a Board of 9 HR Directors from member </a:t>
            </a:r>
            <a:r>
              <a:rPr lang="en-US" sz="3199" spc="31" dirty="0" err="1">
                <a:solidFill>
                  <a:srgbClr val="FFF4FB"/>
                </a:solidFill>
                <a:latin typeface="Nunito"/>
              </a:rPr>
              <a:t>organisations</a:t>
            </a:r>
            <a:r>
              <a:rPr lang="en-US" sz="3199" spc="31" dirty="0">
                <a:solidFill>
                  <a:srgbClr val="FFF4FB"/>
                </a:solidFill>
                <a:latin typeface="Nunito"/>
              </a:rPr>
              <a:t> and representatives from London Leadership Academy, NHS Employers, HEE and commercial </a:t>
            </a:r>
            <a:r>
              <a:rPr lang="en-US" sz="3199" spc="31" dirty="0" smtClean="0">
                <a:solidFill>
                  <a:srgbClr val="FFF4FB"/>
                </a:solidFill>
                <a:latin typeface="Nunito"/>
              </a:rPr>
              <a:t>partners.</a:t>
            </a:r>
            <a:endParaRPr lang="en-US" sz="3199" spc="31" dirty="0">
              <a:solidFill>
                <a:srgbClr val="FFF4FB"/>
              </a:solidFill>
              <a:latin typeface="Nunito"/>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3392"/>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14555558" y="6428650"/>
            <a:ext cx="5407483" cy="5407483"/>
          </a:xfrm>
          <a:prstGeom prst="rect">
            <a:avLst/>
          </a:prstGeom>
        </p:spPr>
      </p:pic>
      <p:pic>
        <p:nvPicPr>
          <p:cNvPr id="3" name="Picture 3"/>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rot="-5400000">
            <a:off x="15471639" y="-1185537"/>
            <a:ext cx="3871027" cy="3966216"/>
          </a:xfrm>
          <a:prstGeom prst="rect">
            <a:avLst/>
          </a:prstGeom>
        </p:spPr>
      </p:pic>
      <p:pic>
        <p:nvPicPr>
          <p:cNvPr id="4" name="Picture 4"/>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12929531" y="832554"/>
            <a:ext cx="3967823" cy="2975867"/>
          </a:xfrm>
          <a:prstGeom prst="rect">
            <a:avLst/>
          </a:prstGeom>
        </p:spPr>
      </p:pic>
      <p:pic>
        <p:nvPicPr>
          <p:cNvPr id="6" name="Picture 6"/>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10423296" y="4264892"/>
            <a:ext cx="4989025" cy="4989025"/>
          </a:xfrm>
          <a:prstGeom prst="rect">
            <a:avLst/>
          </a:prstGeom>
        </p:spPr>
      </p:pic>
      <p:sp>
        <p:nvSpPr>
          <p:cNvPr id="7" name="TextBox 7"/>
          <p:cNvSpPr txBox="1"/>
          <p:nvPr/>
        </p:nvSpPr>
        <p:spPr>
          <a:xfrm>
            <a:off x="666332" y="5236415"/>
            <a:ext cx="7572653" cy="359569"/>
          </a:xfrm>
          <a:prstGeom prst="rect">
            <a:avLst/>
          </a:prstGeom>
        </p:spPr>
        <p:txBody>
          <a:bodyPr lIns="0" tIns="0" rIns="0" bIns="0" rtlCol="0" anchor="t">
            <a:spAutoFit/>
          </a:bodyPr>
          <a:lstStyle/>
          <a:p>
            <a:pPr algn="l">
              <a:lnSpc>
                <a:spcPts val="2953"/>
              </a:lnSpc>
            </a:pPr>
            <a:r>
              <a:rPr lang="en-US" sz="2109" spc="105" dirty="0">
                <a:solidFill>
                  <a:srgbClr val="FFF4FB"/>
                </a:solidFill>
                <a:latin typeface="Nunito Sans Bold"/>
              </a:rPr>
              <a:t>NETWORKS</a:t>
            </a:r>
          </a:p>
        </p:txBody>
      </p:sp>
      <p:sp>
        <p:nvSpPr>
          <p:cNvPr id="8" name="TextBox 8"/>
          <p:cNvSpPr txBox="1"/>
          <p:nvPr/>
        </p:nvSpPr>
        <p:spPr>
          <a:xfrm>
            <a:off x="664882" y="5653136"/>
            <a:ext cx="7157830" cy="1590179"/>
          </a:xfrm>
          <a:prstGeom prst="rect">
            <a:avLst/>
          </a:prstGeom>
        </p:spPr>
        <p:txBody>
          <a:bodyPr lIns="0" tIns="0" rIns="0" bIns="0" rtlCol="0" anchor="t">
            <a:spAutoFit/>
          </a:bodyPr>
          <a:lstStyle/>
          <a:p>
            <a:pPr>
              <a:lnSpc>
                <a:spcPts val="3051"/>
              </a:lnSpc>
            </a:pPr>
            <a:r>
              <a:rPr lang="en-US" sz="2179" dirty="0">
                <a:solidFill>
                  <a:srgbClr val="FFF4FB"/>
                </a:solidFill>
                <a:latin typeface="Nunito"/>
              </a:rPr>
              <a:t>The Strategic HR &amp; OD </a:t>
            </a:r>
            <a:r>
              <a:rPr lang="en-US" sz="2179" dirty="0" smtClean="0">
                <a:solidFill>
                  <a:srgbClr val="FFF4FB"/>
                </a:solidFill>
                <a:latin typeface="Nunito"/>
              </a:rPr>
              <a:t>network has </a:t>
            </a:r>
            <a:r>
              <a:rPr lang="en-US" sz="2179" dirty="0">
                <a:solidFill>
                  <a:srgbClr val="FFF4FB"/>
                </a:solidFill>
                <a:latin typeface="Nunito"/>
              </a:rPr>
              <a:t>met 4 times this year</a:t>
            </a:r>
          </a:p>
          <a:p>
            <a:pPr algn="l">
              <a:lnSpc>
                <a:spcPts val="3051"/>
              </a:lnSpc>
            </a:pPr>
            <a:r>
              <a:rPr lang="en-US" sz="2179" dirty="0">
                <a:solidFill>
                  <a:srgbClr val="FFF4FB"/>
                </a:solidFill>
                <a:latin typeface="Nunito"/>
              </a:rPr>
              <a:t>The Deputy Directors </a:t>
            </a:r>
            <a:r>
              <a:rPr lang="en-US" sz="2179" dirty="0" smtClean="0">
                <a:solidFill>
                  <a:srgbClr val="FFF4FB"/>
                </a:solidFill>
                <a:latin typeface="Nunito"/>
              </a:rPr>
              <a:t>network </a:t>
            </a:r>
            <a:r>
              <a:rPr lang="en-US" sz="2179" dirty="0">
                <a:solidFill>
                  <a:srgbClr val="FFF4FB"/>
                </a:solidFill>
                <a:latin typeface="Nunito"/>
              </a:rPr>
              <a:t>is thriving, both groups sharing ways of working, solutions and developing future thinking</a:t>
            </a:r>
          </a:p>
        </p:txBody>
      </p:sp>
      <p:sp>
        <p:nvSpPr>
          <p:cNvPr id="10" name="TextBox 10"/>
          <p:cNvSpPr txBox="1"/>
          <p:nvPr/>
        </p:nvSpPr>
        <p:spPr>
          <a:xfrm>
            <a:off x="679396" y="2525963"/>
            <a:ext cx="10979204" cy="1192634"/>
          </a:xfrm>
          <a:prstGeom prst="rect">
            <a:avLst/>
          </a:prstGeom>
        </p:spPr>
        <p:txBody>
          <a:bodyPr wrap="square" lIns="0" tIns="0" rIns="0" bIns="0" rtlCol="0" anchor="t">
            <a:spAutoFit/>
          </a:bodyPr>
          <a:lstStyle/>
          <a:p>
            <a:pPr algn="l">
              <a:lnSpc>
                <a:spcPts val="3051"/>
              </a:lnSpc>
            </a:pPr>
            <a:r>
              <a:rPr lang="en-US" sz="2179" dirty="0">
                <a:solidFill>
                  <a:srgbClr val="FFF4FB"/>
                </a:solidFill>
                <a:latin typeface="Nunito"/>
              </a:rPr>
              <a:t>102 learning sessions covering </a:t>
            </a:r>
            <a:r>
              <a:rPr lang="en-US" sz="2179" dirty="0" smtClean="0">
                <a:solidFill>
                  <a:srgbClr val="FFF4FB"/>
                </a:solidFill>
                <a:latin typeface="Nunito"/>
              </a:rPr>
              <a:t>personal </a:t>
            </a:r>
            <a:r>
              <a:rPr lang="en-US" sz="2179" dirty="0">
                <a:solidFill>
                  <a:srgbClr val="FFF4FB"/>
                </a:solidFill>
                <a:latin typeface="Nunito"/>
              </a:rPr>
              <a:t>e</a:t>
            </a:r>
            <a:r>
              <a:rPr lang="en-US" sz="2179" dirty="0" smtClean="0">
                <a:solidFill>
                  <a:srgbClr val="FFF4FB"/>
                </a:solidFill>
                <a:latin typeface="Nunito"/>
              </a:rPr>
              <a:t>ffectiveness</a:t>
            </a:r>
            <a:r>
              <a:rPr lang="en-US" sz="2179" dirty="0">
                <a:solidFill>
                  <a:srgbClr val="FFF4FB"/>
                </a:solidFill>
                <a:latin typeface="Nunito"/>
              </a:rPr>
              <a:t>, </a:t>
            </a:r>
            <a:r>
              <a:rPr lang="en-US" sz="2179" dirty="0" smtClean="0">
                <a:solidFill>
                  <a:srgbClr val="FFF4FB"/>
                </a:solidFill>
                <a:latin typeface="Nunito"/>
              </a:rPr>
              <a:t>supporting </a:t>
            </a:r>
            <a:r>
              <a:rPr lang="en-US" sz="2179" dirty="0">
                <a:solidFill>
                  <a:srgbClr val="FFF4FB"/>
                </a:solidFill>
                <a:latin typeface="Nunito"/>
              </a:rPr>
              <a:t>t</a:t>
            </a:r>
            <a:r>
              <a:rPr lang="en-US" sz="2179" dirty="0" smtClean="0">
                <a:solidFill>
                  <a:srgbClr val="FFF4FB"/>
                </a:solidFill>
                <a:latin typeface="Nunito"/>
              </a:rPr>
              <a:t>eams </a:t>
            </a:r>
            <a:r>
              <a:rPr lang="en-US" sz="2179" dirty="0">
                <a:solidFill>
                  <a:srgbClr val="FFF4FB"/>
                </a:solidFill>
                <a:latin typeface="Nunito"/>
              </a:rPr>
              <a:t>f</a:t>
            </a:r>
            <a:r>
              <a:rPr lang="en-US" sz="2179" dirty="0" smtClean="0">
                <a:solidFill>
                  <a:srgbClr val="FFF4FB"/>
                </a:solidFill>
                <a:latin typeface="Nunito"/>
              </a:rPr>
              <a:t>acing </a:t>
            </a:r>
            <a:r>
              <a:rPr lang="en-US" sz="2179" dirty="0">
                <a:solidFill>
                  <a:srgbClr val="FFF4FB"/>
                </a:solidFill>
                <a:latin typeface="Nunito"/>
              </a:rPr>
              <a:t>u</a:t>
            </a:r>
            <a:r>
              <a:rPr lang="en-US" sz="2179" dirty="0" smtClean="0">
                <a:solidFill>
                  <a:srgbClr val="FFF4FB"/>
                </a:solidFill>
                <a:latin typeface="Nunito"/>
              </a:rPr>
              <a:t>ncertainty</a:t>
            </a:r>
            <a:r>
              <a:rPr lang="en-US" sz="2179" dirty="0">
                <a:solidFill>
                  <a:srgbClr val="FFF4FB"/>
                </a:solidFill>
                <a:latin typeface="Nunito"/>
              </a:rPr>
              <a:t>, </a:t>
            </a:r>
            <a:r>
              <a:rPr lang="en-US" sz="2179" dirty="0" smtClean="0">
                <a:solidFill>
                  <a:srgbClr val="FFF4FB"/>
                </a:solidFill>
                <a:latin typeface="Nunito"/>
              </a:rPr>
              <a:t>supporting </a:t>
            </a:r>
            <a:r>
              <a:rPr lang="en-US" sz="2179" dirty="0">
                <a:solidFill>
                  <a:srgbClr val="FFF4FB"/>
                </a:solidFill>
                <a:latin typeface="Nunito"/>
              </a:rPr>
              <a:t>t</a:t>
            </a:r>
            <a:r>
              <a:rPr lang="en-US" sz="2179" dirty="0" smtClean="0">
                <a:solidFill>
                  <a:srgbClr val="FFF4FB"/>
                </a:solidFill>
                <a:latin typeface="Nunito"/>
              </a:rPr>
              <a:t>eams </a:t>
            </a:r>
            <a:r>
              <a:rPr lang="en-US" sz="2179" dirty="0">
                <a:solidFill>
                  <a:srgbClr val="FFF4FB"/>
                </a:solidFill>
                <a:latin typeface="Nunito"/>
              </a:rPr>
              <a:t>to d</a:t>
            </a:r>
            <a:r>
              <a:rPr lang="en-US" sz="2179" dirty="0" smtClean="0">
                <a:solidFill>
                  <a:srgbClr val="FFF4FB"/>
                </a:solidFill>
                <a:latin typeface="Nunito"/>
              </a:rPr>
              <a:t>eliver </a:t>
            </a:r>
            <a:r>
              <a:rPr lang="en-US" sz="2179" dirty="0">
                <a:solidFill>
                  <a:srgbClr val="FFF4FB"/>
                </a:solidFill>
                <a:latin typeface="Nunito"/>
              </a:rPr>
              <a:t>high performance, </a:t>
            </a:r>
            <a:r>
              <a:rPr lang="en-US" sz="2179" dirty="0" smtClean="0">
                <a:solidFill>
                  <a:srgbClr val="FFF4FB"/>
                </a:solidFill>
                <a:latin typeface="Nunito"/>
              </a:rPr>
              <a:t>supporting </a:t>
            </a:r>
            <a:r>
              <a:rPr lang="en-US" sz="2179" dirty="0">
                <a:solidFill>
                  <a:srgbClr val="FFF4FB"/>
                </a:solidFill>
                <a:latin typeface="Nunito"/>
              </a:rPr>
              <a:t>the aims of the business, developing core knowledge and enhancing </a:t>
            </a:r>
            <a:r>
              <a:rPr lang="en-US" sz="2179" dirty="0" err="1">
                <a:solidFill>
                  <a:srgbClr val="FFF4FB"/>
                </a:solidFill>
                <a:latin typeface="Nunito"/>
              </a:rPr>
              <a:t>organisational</a:t>
            </a:r>
            <a:r>
              <a:rPr lang="en-US" sz="2179" dirty="0">
                <a:solidFill>
                  <a:srgbClr val="FFF4FB"/>
                </a:solidFill>
                <a:latin typeface="Nunito"/>
              </a:rPr>
              <a:t> </a:t>
            </a:r>
            <a:r>
              <a:rPr lang="en-US" sz="2179" dirty="0" smtClean="0">
                <a:solidFill>
                  <a:srgbClr val="FFF4FB"/>
                </a:solidFill>
                <a:latin typeface="Nunito"/>
              </a:rPr>
              <a:t>effectiveness</a:t>
            </a:r>
            <a:r>
              <a:rPr lang="en-US" sz="2179" dirty="0">
                <a:solidFill>
                  <a:srgbClr val="FFF4FB"/>
                </a:solidFill>
                <a:latin typeface="Nunito"/>
              </a:rPr>
              <a:t>.</a:t>
            </a:r>
          </a:p>
        </p:txBody>
      </p:sp>
      <p:sp>
        <p:nvSpPr>
          <p:cNvPr id="11" name="TextBox 11"/>
          <p:cNvSpPr txBox="1"/>
          <p:nvPr/>
        </p:nvSpPr>
        <p:spPr>
          <a:xfrm>
            <a:off x="679396" y="721371"/>
            <a:ext cx="9839983" cy="1442918"/>
          </a:xfrm>
          <a:prstGeom prst="rect">
            <a:avLst/>
          </a:prstGeom>
        </p:spPr>
        <p:txBody>
          <a:bodyPr lIns="0" tIns="0" rIns="0" bIns="0" rtlCol="0" anchor="t">
            <a:spAutoFit/>
          </a:bodyPr>
          <a:lstStyle/>
          <a:p>
            <a:pPr algn="l">
              <a:lnSpc>
                <a:spcPts val="5880"/>
              </a:lnSpc>
            </a:pPr>
            <a:r>
              <a:rPr lang="en-US" sz="4200" dirty="0">
                <a:solidFill>
                  <a:srgbClr val="FFF4FB"/>
                </a:solidFill>
                <a:latin typeface="Norwester"/>
              </a:rPr>
              <a:t>WHAT WE HAVE DELIVERED FOR OUR MEMBERS 2019 - 20 HIGHLIGHTS</a:t>
            </a:r>
          </a:p>
        </p:txBody>
      </p:sp>
      <p:sp>
        <p:nvSpPr>
          <p:cNvPr id="12" name="TextBox 12"/>
          <p:cNvSpPr txBox="1"/>
          <p:nvPr/>
        </p:nvSpPr>
        <p:spPr>
          <a:xfrm>
            <a:off x="686653" y="9253917"/>
            <a:ext cx="7572653" cy="384721"/>
          </a:xfrm>
          <a:prstGeom prst="rect">
            <a:avLst/>
          </a:prstGeom>
        </p:spPr>
        <p:txBody>
          <a:bodyPr lIns="0" tIns="0" rIns="0" bIns="0" rtlCol="0" anchor="t">
            <a:spAutoFit/>
          </a:bodyPr>
          <a:lstStyle/>
          <a:p>
            <a:pPr algn="l">
              <a:lnSpc>
                <a:spcPts val="2953"/>
              </a:lnSpc>
            </a:pPr>
            <a:r>
              <a:rPr lang="en-US" sz="2109" spc="105" dirty="0" smtClean="0">
                <a:solidFill>
                  <a:srgbClr val="FFF4FB"/>
                </a:solidFill>
                <a:latin typeface="Nunito Sans Bold"/>
              </a:rPr>
              <a:t>ASPIRE DD Talent Pool and HRBP</a:t>
            </a:r>
            <a:endParaRPr lang="en-US" sz="2109" spc="105" dirty="0">
              <a:solidFill>
                <a:srgbClr val="FFF4FB"/>
              </a:solidFill>
              <a:latin typeface="Nunito Sans Bold"/>
            </a:endParaRPr>
          </a:p>
        </p:txBody>
      </p:sp>
      <p:sp>
        <p:nvSpPr>
          <p:cNvPr id="13" name="TextBox 13"/>
          <p:cNvSpPr txBox="1"/>
          <p:nvPr/>
        </p:nvSpPr>
        <p:spPr>
          <a:xfrm>
            <a:off x="690282" y="9566169"/>
            <a:ext cx="7569024" cy="397545"/>
          </a:xfrm>
          <a:prstGeom prst="rect">
            <a:avLst/>
          </a:prstGeom>
        </p:spPr>
        <p:txBody>
          <a:bodyPr wrap="square" lIns="0" tIns="0" rIns="0" bIns="0" rtlCol="0" anchor="t">
            <a:spAutoFit/>
          </a:bodyPr>
          <a:lstStyle/>
          <a:p>
            <a:pPr algn="l">
              <a:lnSpc>
                <a:spcPts val="3051"/>
              </a:lnSpc>
            </a:pPr>
            <a:r>
              <a:rPr lang="en-US" sz="2179" dirty="0">
                <a:solidFill>
                  <a:srgbClr val="FFF4FB"/>
                </a:solidFill>
                <a:latin typeface="Nunito"/>
              </a:rPr>
              <a:t>2 </a:t>
            </a:r>
            <a:r>
              <a:rPr lang="en-US" sz="2179" dirty="0" err="1" smtClean="0">
                <a:solidFill>
                  <a:srgbClr val="FFF4FB"/>
                </a:solidFill>
                <a:latin typeface="Nunito"/>
              </a:rPr>
              <a:t>programmes</a:t>
            </a:r>
            <a:r>
              <a:rPr lang="en-US" sz="2179" dirty="0" smtClean="0">
                <a:solidFill>
                  <a:srgbClr val="FFF4FB"/>
                </a:solidFill>
                <a:latin typeface="Nunito"/>
              </a:rPr>
              <a:t> , </a:t>
            </a:r>
            <a:r>
              <a:rPr lang="en-US" sz="2179" dirty="0">
                <a:solidFill>
                  <a:srgbClr val="FFF4FB"/>
                </a:solidFill>
                <a:latin typeface="Nunito"/>
              </a:rPr>
              <a:t>8 masterclasses, 5 ALS, 51 </a:t>
            </a:r>
            <a:r>
              <a:rPr lang="en-US" sz="2179" dirty="0" smtClean="0">
                <a:solidFill>
                  <a:srgbClr val="FFF4FB"/>
                </a:solidFill>
                <a:latin typeface="Nunito"/>
              </a:rPr>
              <a:t>staff members</a:t>
            </a:r>
            <a:endParaRPr lang="en-US" sz="2179" dirty="0">
              <a:solidFill>
                <a:srgbClr val="FFF4FB"/>
              </a:solidFill>
              <a:latin typeface="Nunito"/>
            </a:endParaRPr>
          </a:p>
        </p:txBody>
      </p:sp>
      <p:sp>
        <p:nvSpPr>
          <p:cNvPr id="14" name="TextBox 14"/>
          <p:cNvSpPr txBox="1"/>
          <p:nvPr/>
        </p:nvSpPr>
        <p:spPr>
          <a:xfrm>
            <a:off x="633675" y="3692639"/>
            <a:ext cx="7572653" cy="359569"/>
          </a:xfrm>
          <a:prstGeom prst="rect">
            <a:avLst/>
          </a:prstGeom>
        </p:spPr>
        <p:txBody>
          <a:bodyPr lIns="0" tIns="0" rIns="0" bIns="0" rtlCol="0" anchor="t">
            <a:spAutoFit/>
          </a:bodyPr>
          <a:lstStyle/>
          <a:p>
            <a:pPr algn="l">
              <a:lnSpc>
                <a:spcPts val="2953"/>
              </a:lnSpc>
            </a:pPr>
            <a:r>
              <a:rPr lang="en-US" sz="2109" spc="105" dirty="0">
                <a:solidFill>
                  <a:srgbClr val="FFF4FB"/>
                </a:solidFill>
                <a:latin typeface="Nunito Sans Bold"/>
              </a:rPr>
              <a:t>TOMORROWS WORLD</a:t>
            </a:r>
          </a:p>
        </p:txBody>
      </p:sp>
      <p:sp>
        <p:nvSpPr>
          <p:cNvPr id="15" name="TextBox 15"/>
          <p:cNvSpPr txBox="1"/>
          <p:nvPr/>
        </p:nvSpPr>
        <p:spPr>
          <a:xfrm>
            <a:off x="633675" y="4032456"/>
            <a:ext cx="7157830" cy="1192634"/>
          </a:xfrm>
          <a:prstGeom prst="rect">
            <a:avLst/>
          </a:prstGeom>
        </p:spPr>
        <p:txBody>
          <a:bodyPr lIns="0" tIns="0" rIns="0" bIns="0" rtlCol="0" anchor="t">
            <a:spAutoFit/>
          </a:bodyPr>
          <a:lstStyle/>
          <a:p>
            <a:pPr algn="l">
              <a:lnSpc>
                <a:spcPts val="3051"/>
              </a:lnSpc>
            </a:pPr>
            <a:r>
              <a:rPr lang="en-US" sz="2179" dirty="0">
                <a:solidFill>
                  <a:srgbClr val="FFF4FB"/>
                </a:solidFill>
                <a:latin typeface="Nunito"/>
              </a:rPr>
              <a:t>Three sessions with </a:t>
            </a:r>
            <a:r>
              <a:rPr lang="en-US" sz="2179" dirty="0" err="1" smtClean="0">
                <a:solidFill>
                  <a:srgbClr val="FFF4FB"/>
                </a:solidFill>
                <a:latin typeface="Nunito"/>
              </a:rPr>
              <a:t>Dr</a:t>
            </a:r>
            <a:r>
              <a:rPr lang="en-US" sz="2179" dirty="0" smtClean="0">
                <a:solidFill>
                  <a:srgbClr val="FFF4FB"/>
                </a:solidFill>
                <a:latin typeface="Nunito"/>
              </a:rPr>
              <a:t> Pat Oakley for HRD</a:t>
            </a:r>
            <a:r>
              <a:rPr lang="en-US" sz="2179" dirty="0">
                <a:solidFill>
                  <a:srgbClr val="FFF4FB"/>
                </a:solidFill>
                <a:latin typeface="Nunito"/>
              </a:rPr>
              <a:t>, BP and </a:t>
            </a:r>
            <a:r>
              <a:rPr lang="en-US" sz="2179" dirty="0" smtClean="0">
                <a:solidFill>
                  <a:srgbClr val="FFF4FB"/>
                </a:solidFill>
                <a:latin typeface="Nunito"/>
              </a:rPr>
              <a:t>Workforce </a:t>
            </a:r>
            <a:r>
              <a:rPr lang="en-US" sz="2179" dirty="0" err="1" smtClean="0">
                <a:solidFill>
                  <a:srgbClr val="FFF4FB"/>
                </a:solidFill>
                <a:latin typeface="Nunito"/>
              </a:rPr>
              <a:t>Anaylsts</a:t>
            </a:r>
            <a:r>
              <a:rPr lang="en-US" sz="2179" dirty="0" smtClean="0">
                <a:solidFill>
                  <a:srgbClr val="FFF4FB"/>
                </a:solidFill>
                <a:latin typeface="Nunito"/>
              </a:rPr>
              <a:t>. </a:t>
            </a:r>
            <a:r>
              <a:rPr lang="en-US" sz="2179" dirty="0">
                <a:solidFill>
                  <a:srgbClr val="FFF4FB"/>
                </a:solidFill>
                <a:latin typeface="Nunito"/>
              </a:rPr>
              <a:t>Discussing </a:t>
            </a:r>
            <a:r>
              <a:rPr lang="en-US" sz="2179" dirty="0" smtClean="0">
                <a:solidFill>
                  <a:srgbClr val="FFF4FB"/>
                </a:solidFill>
                <a:latin typeface="Nunito"/>
              </a:rPr>
              <a:t>the </a:t>
            </a:r>
            <a:r>
              <a:rPr lang="en-US" sz="2179" dirty="0">
                <a:solidFill>
                  <a:srgbClr val="FFF4FB"/>
                </a:solidFill>
                <a:latin typeface="Nunito"/>
              </a:rPr>
              <a:t>future of the </a:t>
            </a:r>
            <a:r>
              <a:rPr lang="en-US" sz="2179" dirty="0" smtClean="0">
                <a:solidFill>
                  <a:srgbClr val="FFF4FB"/>
                </a:solidFill>
                <a:latin typeface="Nunito"/>
              </a:rPr>
              <a:t>NHS from </a:t>
            </a:r>
            <a:r>
              <a:rPr lang="en-US" sz="2179" dirty="0">
                <a:solidFill>
                  <a:srgbClr val="FFF4FB"/>
                </a:solidFill>
                <a:latin typeface="Nunito"/>
              </a:rPr>
              <a:t>the </a:t>
            </a:r>
            <a:r>
              <a:rPr lang="en-US" sz="2179" dirty="0" smtClean="0">
                <a:solidFill>
                  <a:srgbClr val="FFF4FB"/>
                </a:solidFill>
                <a:latin typeface="Nunito"/>
              </a:rPr>
              <a:t>viewpoint </a:t>
            </a:r>
            <a:r>
              <a:rPr lang="en-US" sz="2179" dirty="0">
                <a:solidFill>
                  <a:srgbClr val="FFF4FB"/>
                </a:solidFill>
                <a:latin typeface="Nunito"/>
              </a:rPr>
              <a:t>of all parts of the business</a:t>
            </a:r>
          </a:p>
        </p:txBody>
      </p:sp>
      <p:sp>
        <p:nvSpPr>
          <p:cNvPr id="16" name="TextBox 16"/>
          <p:cNvSpPr txBox="1"/>
          <p:nvPr/>
        </p:nvSpPr>
        <p:spPr>
          <a:xfrm>
            <a:off x="679396" y="7262321"/>
            <a:ext cx="7572653" cy="384721"/>
          </a:xfrm>
          <a:prstGeom prst="rect">
            <a:avLst/>
          </a:prstGeom>
        </p:spPr>
        <p:txBody>
          <a:bodyPr lIns="0" tIns="0" rIns="0" bIns="0" rtlCol="0" anchor="t">
            <a:spAutoFit/>
          </a:bodyPr>
          <a:lstStyle/>
          <a:p>
            <a:pPr algn="l">
              <a:lnSpc>
                <a:spcPts val="2953"/>
              </a:lnSpc>
            </a:pPr>
            <a:r>
              <a:rPr lang="en-US" sz="2109" spc="105" dirty="0" smtClean="0">
                <a:solidFill>
                  <a:srgbClr val="FFF4FB"/>
                </a:solidFill>
                <a:latin typeface="Nunito Sans Bold"/>
              </a:rPr>
              <a:t>CONFERENCE: BE THE CHANGE</a:t>
            </a:r>
            <a:endParaRPr lang="en-US" sz="2109" spc="105" dirty="0">
              <a:solidFill>
                <a:srgbClr val="FFF4FB"/>
              </a:solidFill>
              <a:latin typeface="Nunito Sans Bold"/>
            </a:endParaRPr>
          </a:p>
        </p:txBody>
      </p:sp>
      <p:sp>
        <p:nvSpPr>
          <p:cNvPr id="17" name="TextBox 17"/>
          <p:cNvSpPr txBox="1"/>
          <p:nvPr/>
        </p:nvSpPr>
        <p:spPr>
          <a:xfrm>
            <a:off x="679396" y="7606109"/>
            <a:ext cx="8328000" cy="1590179"/>
          </a:xfrm>
          <a:prstGeom prst="rect">
            <a:avLst/>
          </a:prstGeom>
        </p:spPr>
        <p:txBody>
          <a:bodyPr lIns="0" tIns="0" rIns="0" bIns="0" rtlCol="0" anchor="t">
            <a:spAutoFit/>
          </a:bodyPr>
          <a:lstStyle/>
          <a:p>
            <a:pPr algn="l">
              <a:lnSpc>
                <a:spcPts val="3051"/>
              </a:lnSpc>
            </a:pPr>
            <a:r>
              <a:rPr lang="en-US" sz="2179" dirty="0">
                <a:solidFill>
                  <a:srgbClr val="FFF4FB"/>
                </a:solidFill>
                <a:latin typeface="Nunito"/>
              </a:rPr>
              <a:t>70 delegates from all parts of the NHS </a:t>
            </a:r>
            <a:r>
              <a:rPr lang="en-US" sz="2179" dirty="0" smtClean="0">
                <a:solidFill>
                  <a:srgbClr val="FFF4FB"/>
                </a:solidFill>
                <a:latin typeface="Nunito"/>
              </a:rPr>
              <a:t>HR community. </a:t>
            </a:r>
            <a:r>
              <a:rPr lang="en-US" sz="2179" dirty="0">
                <a:solidFill>
                  <a:srgbClr val="FFF4FB"/>
                </a:solidFill>
                <a:latin typeface="Nunito"/>
              </a:rPr>
              <a:t>Talks from Professor </a:t>
            </a:r>
            <a:r>
              <a:rPr lang="en-US" sz="2179" dirty="0" err="1">
                <a:solidFill>
                  <a:srgbClr val="FFF4FB"/>
                </a:solidFill>
                <a:latin typeface="Nunito"/>
              </a:rPr>
              <a:t>Em</a:t>
            </a:r>
            <a:r>
              <a:rPr lang="en-US" sz="2179" dirty="0">
                <a:solidFill>
                  <a:srgbClr val="FFF4FB"/>
                </a:solidFill>
                <a:latin typeface="Nunito"/>
              </a:rPr>
              <a:t> Wilkinson-Bryce, Peter </a:t>
            </a:r>
            <a:r>
              <a:rPr lang="en-US" sz="2179" dirty="0" smtClean="0">
                <a:solidFill>
                  <a:srgbClr val="FFF4FB"/>
                </a:solidFill>
                <a:latin typeface="Nunito"/>
              </a:rPr>
              <a:t>Cheese, Dean </a:t>
            </a:r>
            <a:r>
              <a:rPr lang="en-US" sz="2179" dirty="0" err="1" smtClean="0">
                <a:solidFill>
                  <a:srgbClr val="FFF4FB"/>
                </a:solidFill>
                <a:latin typeface="Nunito"/>
              </a:rPr>
              <a:t>Royles</a:t>
            </a:r>
            <a:r>
              <a:rPr lang="en-US" sz="2179" dirty="0">
                <a:solidFill>
                  <a:srgbClr val="FFF4FB"/>
                </a:solidFill>
                <a:latin typeface="Nunito"/>
              </a:rPr>
              <a:t> </a:t>
            </a:r>
            <a:r>
              <a:rPr lang="en-US" sz="2179" dirty="0" smtClean="0">
                <a:solidFill>
                  <a:srgbClr val="FFF4FB"/>
                </a:solidFill>
                <a:latin typeface="Nunito"/>
              </a:rPr>
              <a:t>&amp; Kevin Croft </a:t>
            </a:r>
            <a:r>
              <a:rPr lang="en-US" sz="2179" dirty="0">
                <a:solidFill>
                  <a:srgbClr val="FFF4FB"/>
                </a:solidFill>
                <a:latin typeface="Nunito"/>
              </a:rPr>
              <a:t>and a Dragons Den session, creating ideas on improving the NHS going forward.</a:t>
            </a:r>
          </a:p>
        </p:txBody>
      </p:sp>
      <p:sp>
        <p:nvSpPr>
          <p:cNvPr id="18" name="TextBox 16"/>
          <p:cNvSpPr txBox="1"/>
          <p:nvPr/>
        </p:nvSpPr>
        <p:spPr>
          <a:xfrm>
            <a:off x="633675" y="2128148"/>
            <a:ext cx="7572653" cy="384721"/>
          </a:xfrm>
          <a:prstGeom prst="rect">
            <a:avLst/>
          </a:prstGeom>
        </p:spPr>
        <p:txBody>
          <a:bodyPr lIns="0" tIns="0" rIns="0" bIns="0" rtlCol="0" anchor="t">
            <a:spAutoFit/>
          </a:bodyPr>
          <a:lstStyle/>
          <a:p>
            <a:pPr algn="l">
              <a:lnSpc>
                <a:spcPts val="2953"/>
              </a:lnSpc>
            </a:pPr>
            <a:r>
              <a:rPr lang="en-US" sz="2109" spc="105" dirty="0" smtClean="0">
                <a:solidFill>
                  <a:srgbClr val="FFF4FB"/>
                </a:solidFill>
                <a:latin typeface="Nunito Sans Bold"/>
              </a:rPr>
              <a:t>CORE PROGRAMME: BE THE CHANGE</a:t>
            </a:r>
            <a:endParaRPr lang="en-US" sz="2109" spc="105" dirty="0">
              <a:solidFill>
                <a:srgbClr val="FFF4FB"/>
              </a:solidFill>
              <a:latin typeface="Nunito Sans Bold"/>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A6A6A6"/>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rot="-5400000">
            <a:off x="13552939" y="6548101"/>
            <a:ext cx="5290308" cy="5420397"/>
          </a:xfrm>
          <a:prstGeom prst="rect">
            <a:avLst/>
          </a:prstGeom>
        </p:spPr>
      </p:pic>
      <p:pic>
        <p:nvPicPr>
          <p:cNvPr id="3" name="Picture 3"/>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37558" y="-1221768"/>
            <a:ext cx="4851072" cy="11508768"/>
          </a:xfrm>
          <a:prstGeom prst="rect">
            <a:avLst/>
          </a:prstGeom>
        </p:spPr>
      </p:pic>
      <p:grpSp>
        <p:nvGrpSpPr>
          <p:cNvPr id="4" name="Group 4"/>
          <p:cNvGrpSpPr>
            <a:grpSpLocks noChangeAspect="1"/>
          </p:cNvGrpSpPr>
          <p:nvPr/>
        </p:nvGrpSpPr>
        <p:grpSpPr>
          <a:xfrm rot="-5400000">
            <a:off x="1499255" y="37853"/>
            <a:ext cx="11479985" cy="10211294"/>
            <a:chOff x="0" y="0"/>
            <a:chExt cx="2374900" cy="2011680"/>
          </a:xfrm>
        </p:grpSpPr>
        <p:sp>
          <p:nvSpPr>
            <p:cNvPr id="5" name="Freeform 5"/>
            <p:cNvSpPr/>
            <p:nvPr/>
          </p:nvSpPr>
          <p:spPr>
            <a:xfrm>
              <a:off x="-2540" y="-2540"/>
              <a:ext cx="2377441" cy="2009140"/>
            </a:xfrm>
            <a:custGeom>
              <a:avLst/>
              <a:gdLst/>
              <a:ahLst/>
              <a:cxnLst/>
              <a:rect l="l" t="t" r="r" b="b"/>
              <a:pathLst>
                <a:path w="2377441" h="2009140">
                  <a:moveTo>
                    <a:pt x="2376170" y="1778000"/>
                  </a:moveTo>
                  <a:cubicBezTo>
                    <a:pt x="2374900" y="1276350"/>
                    <a:pt x="2359660" y="598170"/>
                    <a:pt x="2359660" y="97790"/>
                  </a:cubicBezTo>
                  <a:cubicBezTo>
                    <a:pt x="2359660" y="90170"/>
                    <a:pt x="2360930" y="82550"/>
                    <a:pt x="2360930" y="76200"/>
                  </a:cubicBezTo>
                  <a:cubicBezTo>
                    <a:pt x="2359660" y="74930"/>
                    <a:pt x="2358390" y="74930"/>
                    <a:pt x="2357120" y="73660"/>
                  </a:cubicBezTo>
                  <a:cubicBezTo>
                    <a:pt x="2357120" y="73660"/>
                    <a:pt x="2355850" y="74930"/>
                    <a:pt x="2355850" y="76200"/>
                  </a:cubicBezTo>
                  <a:cubicBezTo>
                    <a:pt x="2353310" y="82550"/>
                    <a:pt x="2348230" y="82550"/>
                    <a:pt x="2343150" y="82550"/>
                  </a:cubicBezTo>
                  <a:cubicBezTo>
                    <a:pt x="2336800" y="81280"/>
                    <a:pt x="2330450" y="74930"/>
                    <a:pt x="2322830" y="77470"/>
                  </a:cubicBezTo>
                  <a:cubicBezTo>
                    <a:pt x="2320290" y="78740"/>
                    <a:pt x="2315210" y="76200"/>
                    <a:pt x="2313940" y="73660"/>
                  </a:cubicBezTo>
                  <a:cubicBezTo>
                    <a:pt x="2310130" y="68580"/>
                    <a:pt x="2305050" y="68580"/>
                    <a:pt x="2299970" y="71120"/>
                  </a:cubicBezTo>
                  <a:cubicBezTo>
                    <a:pt x="2297430" y="72390"/>
                    <a:pt x="2294890" y="71120"/>
                    <a:pt x="2292350" y="71120"/>
                  </a:cubicBezTo>
                  <a:cubicBezTo>
                    <a:pt x="2288540" y="71120"/>
                    <a:pt x="2283460" y="69850"/>
                    <a:pt x="2279650" y="68580"/>
                  </a:cubicBezTo>
                  <a:cubicBezTo>
                    <a:pt x="2278380" y="68580"/>
                    <a:pt x="2275840" y="67310"/>
                    <a:pt x="2274570" y="67310"/>
                  </a:cubicBezTo>
                  <a:cubicBezTo>
                    <a:pt x="2270760" y="66040"/>
                    <a:pt x="2266950" y="62230"/>
                    <a:pt x="2263140" y="67310"/>
                  </a:cubicBezTo>
                  <a:cubicBezTo>
                    <a:pt x="2263140" y="67310"/>
                    <a:pt x="2260600" y="67310"/>
                    <a:pt x="2259330" y="66040"/>
                  </a:cubicBezTo>
                  <a:cubicBezTo>
                    <a:pt x="2258060" y="63500"/>
                    <a:pt x="2256790" y="59690"/>
                    <a:pt x="2255520" y="57150"/>
                  </a:cubicBezTo>
                  <a:cubicBezTo>
                    <a:pt x="2252980" y="53340"/>
                    <a:pt x="2252980" y="46990"/>
                    <a:pt x="2249170" y="44450"/>
                  </a:cubicBezTo>
                  <a:cubicBezTo>
                    <a:pt x="2246630" y="43180"/>
                    <a:pt x="2245360" y="41910"/>
                    <a:pt x="2244090" y="39370"/>
                  </a:cubicBezTo>
                  <a:cubicBezTo>
                    <a:pt x="2244090" y="38100"/>
                    <a:pt x="2241550" y="36830"/>
                    <a:pt x="2241550" y="35560"/>
                  </a:cubicBezTo>
                  <a:lnTo>
                    <a:pt x="2237740" y="31750"/>
                  </a:lnTo>
                  <a:cubicBezTo>
                    <a:pt x="2236470" y="29210"/>
                    <a:pt x="2235200" y="25400"/>
                    <a:pt x="2232660" y="24130"/>
                  </a:cubicBezTo>
                  <a:cubicBezTo>
                    <a:pt x="2227580" y="20320"/>
                    <a:pt x="2226310" y="15240"/>
                    <a:pt x="2228850" y="8890"/>
                  </a:cubicBezTo>
                  <a:cubicBezTo>
                    <a:pt x="2225040" y="7620"/>
                    <a:pt x="2222500" y="5080"/>
                    <a:pt x="2218690" y="5080"/>
                  </a:cubicBezTo>
                  <a:cubicBezTo>
                    <a:pt x="2203450" y="6350"/>
                    <a:pt x="2186940" y="8890"/>
                    <a:pt x="2171700" y="10160"/>
                  </a:cubicBezTo>
                  <a:cubicBezTo>
                    <a:pt x="2169160" y="10160"/>
                    <a:pt x="2165350" y="11430"/>
                    <a:pt x="2164080" y="12700"/>
                  </a:cubicBezTo>
                  <a:cubicBezTo>
                    <a:pt x="2153920" y="19050"/>
                    <a:pt x="2143760" y="13970"/>
                    <a:pt x="2133600" y="12700"/>
                  </a:cubicBezTo>
                  <a:cubicBezTo>
                    <a:pt x="2125980" y="12700"/>
                    <a:pt x="2118360" y="8890"/>
                    <a:pt x="2110740" y="7620"/>
                  </a:cubicBezTo>
                  <a:cubicBezTo>
                    <a:pt x="2101850" y="6350"/>
                    <a:pt x="2094230" y="7620"/>
                    <a:pt x="2085340" y="6350"/>
                  </a:cubicBezTo>
                  <a:cubicBezTo>
                    <a:pt x="2084070" y="6350"/>
                    <a:pt x="2082800" y="5080"/>
                    <a:pt x="2081530" y="3810"/>
                  </a:cubicBezTo>
                  <a:cubicBezTo>
                    <a:pt x="2078990" y="0"/>
                    <a:pt x="2073910" y="1270"/>
                    <a:pt x="2071370" y="2540"/>
                  </a:cubicBezTo>
                  <a:cubicBezTo>
                    <a:pt x="2067560" y="5080"/>
                    <a:pt x="2066290" y="8890"/>
                    <a:pt x="2063750" y="12700"/>
                  </a:cubicBezTo>
                  <a:cubicBezTo>
                    <a:pt x="2057400" y="13970"/>
                    <a:pt x="2048510" y="15240"/>
                    <a:pt x="2042160" y="19050"/>
                  </a:cubicBezTo>
                  <a:cubicBezTo>
                    <a:pt x="2037080" y="21590"/>
                    <a:pt x="2034540" y="22860"/>
                    <a:pt x="2030730" y="20320"/>
                  </a:cubicBezTo>
                  <a:lnTo>
                    <a:pt x="2029460" y="21590"/>
                  </a:lnTo>
                  <a:cubicBezTo>
                    <a:pt x="2032000" y="24130"/>
                    <a:pt x="2033270" y="27940"/>
                    <a:pt x="2035810" y="30480"/>
                  </a:cubicBezTo>
                  <a:cubicBezTo>
                    <a:pt x="2032000" y="31750"/>
                    <a:pt x="2026920" y="34290"/>
                    <a:pt x="2024380" y="33020"/>
                  </a:cubicBezTo>
                  <a:cubicBezTo>
                    <a:pt x="2018030" y="31750"/>
                    <a:pt x="2015490" y="34290"/>
                    <a:pt x="2010410" y="36830"/>
                  </a:cubicBezTo>
                  <a:cubicBezTo>
                    <a:pt x="2005330" y="40640"/>
                    <a:pt x="1998980" y="43180"/>
                    <a:pt x="1993900" y="45720"/>
                  </a:cubicBezTo>
                  <a:cubicBezTo>
                    <a:pt x="1992630" y="45720"/>
                    <a:pt x="1991360" y="45720"/>
                    <a:pt x="1990090" y="44450"/>
                  </a:cubicBezTo>
                  <a:cubicBezTo>
                    <a:pt x="1988820" y="44450"/>
                    <a:pt x="1987550" y="43180"/>
                    <a:pt x="1987550" y="43180"/>
                  </a:cubicBezTo>
                  <a:cubicBezTo>
                    <a:pt x="1981200" y="45720"/>
                    <a:pt x="1974850" y="48260"/>
                    <a:pt x="1968500" y="45720"/>
                  </a:cubicBezTo>
                  <a:cubicBezTo>
                    <a:pt x="1967230" y="45720"/>
                    <a:pt x="1967230" y="46990"/>
                    <a:pt x="1965960" y="46990"/>
                  </a:cubicBezTo>
                  <a:cubicBezTo>
                    <a:pt x="1958340" y="49530"/>
                    <a:pt x="1953260" y="58420"/>
                    <a:pt x="1943100" y="58420"/>
                  </a:cubicBezTo>
                  <a:cubicBezTo>
                    <a:pt x="1935480" y="58420"/>
                    <a:pt x="1927860" y="64770"/>
                    <a:pt x="1920240" y="64770"/>
                  </a:cubicBezTo>
                  <a:cubicBezTo>
                    <a:pt x="1911350" y="66040"/>
                    <a:pt x="1903730" y="68580"/>
                    <a:pt x="1896110" y="72390"/>
                  </a:cubicBezTo>
                  <a:cubicBezTo>
                    <a:pt x="1893570" y="73660"/>
                    <a:pt x="1891030" y="73660"/>
                    <a:pt x="1889760" y="73660"/>
                  </a:cubicBezTo>
                  <a:cubicBezTo>
                    <a:pt x="1883410" y="71120"/>
                    <a:pt x="1879600" y="74930"/>
                    <a:pt x="1877060" y="78740"/>
                  </a:cubicBezTo>
                  <a:cubicBezTo>
                    <a:pt x="1870710" y="87630"/>
                    <a:pt x="1860550" y="90170"/>
                    <a:pt x="1851660" y="92710"/>
                  </a:cubicBezTo>
                  <a:cubicBezTo>
                    <a:pt x="1840230" y="95250"/>
                    <a:pt x="1828800" y="96520"/>
                    <a:pt x="1817370" y="97790"/>
                  </a:cubicBezTo>
                  <a:cubicBezTo>
                    <a:pt x="1816100" y="97790"/>
                    <a:pt x="1814830" y="101600"/>
                    <a:pt x="1812290" y="102870"/>
                  </a:cubicBezTo>
                  <a:cubicBezTo>
                    <a:pt x="1811020" y="102870"/>
                    <a:pt x="1809750" y="101600"/>
                    <a:pt x="1809750" y="101600"/>
                  </a:cubicBezTo>
                  <a:cubicBezTo>
                    <a:pt x="1803400" y="109220"/>
                    <a:pt x="1799590" y="120650"/>
                    <a:pt x="1786890" y="119380"/>
                  </a:cubicBezTo>
                  <a:lnTo>
                    <a:pt x="1785620" y="119380"/>
                  </a:lnTo>
                  <a:cubicBezTo>
                    <a:pt x="1775460" y="125730"/>
                    <a:pt x="1765300" y="123190"/>
                    <a:pt x="1756410" y="120650"/>
                  </a:cubicBezTo>
                  <a:cubicBezTo>
                    <a:pt x="1753870" y="120650"/>
                    <a:pt x="1750060" y="118110"/>
                    <a:pt x="1748790" y="115570"/>
                  </a:cubicBezTo>
                  <a:cubicBezTo>
                    <a:pt x="1744980" y="107950"/>
                    <a:pt x="1734820" y="105410"/>
                    <a:pt x="1727200" y="107950"/>
                  </a:cubicBezTo>
                  <a:cubicBezTo>
                    <a:pt x="1720850" y="110490"/>
                    <a:pt x="1714500" y="111760"/>
                    <a:pt x="1708150" y="114300"/>
                  </a:cubicBezTo>
                  <a:cubicBezTo>
                    <a:pt x="1697990" y="116840"/>
                    <a:pt x="1689100" y="118110"/>
                    <a:pt x="1678940" y="113030"/>
                  </a:cubicBezTo>
                  <a:cubicBezTo>
                    <a:pt x="1668780" y="107950"/>
                    <a:pt x="1661160" y="111760"/>
                    <a:pt x="1656080" y="123190"/>
                  </a:cubicBezTo>
                  <a:cubicBezTo>
                    <a:pt x="1652270" y="130810"/>
                    <a:pt x="1642109" y="132080"/>
                    <a:pt x="1635759" y="125730"/>
                  </a:cubicBezTo>
                  <a:cubicBezTo>
                    <a:pt x="1631949" y="121920"/>
                    <a:pt x="1629409" y="123190"/>
                    <a:pt x="1625599" y="125730"/>
                  </a:cubicBezTo>
                  <a:lnTo>
                    <a:pt x="1617979" y="133350"/>
                  </a:lnTo>
                  <a:cubicBezTo>
                    <a:pt x="1616709" y="134620"/>
                    <a:pt x="1614169" y="134620"/>
                    <a:pt x="1612899" y="134620"/>
                  </a:cubicBezTo>
                  <a:lnTo>
                    <a:pt x="1605279" y="134620"/>
                  </a:lnTo>
                  <a:cubicBezTo>
                    <a:pt x="1600199" y="134620"/>
                    <a:pt x="1595119" y="133350"/>
                    <a:pt x="1590040" y="132080"/>
                  </a:cubicBezTo>
                  <a:cubicBezTo>
                    <a:pt x="1583690" y="130810"/>
                    <a:pt x="1578609" y="127000"/>
                    <a:pt x="1572259" y="125730"/>
                  </a:cubicBezTo>
                  <a:cubicBezTo>
                    <a:pt x="1562099" y="124460"/>
                    <a:pt x="1559559" y="115570"/>
                    <a:pt x="1555749" y="109220"/>
                  </a:cubicBezTo>
                  <a:cubicBezTo>
                    <a:pt x="1553209" y="105410"/>
                    <a:pt x="1548129" y="100330"/>
                    <a:pt x="1543049" y="101600"/>
                  </a:cubicBezTo>
                  <a:cubicBezTo>
                    <a:pt x="1537969" y="104140"/>
                    <a:pt x="1532889" y="101600"/>
                    <a:pt x="1529079" y="100330"/>
                  </a:cubicBezTo>
                  <a:cubicBezTo>
                    <a:pt x="1527809" y="100330"/>
                    <a:pt x="1525269" y="99060"/>
                    <a:pt x="1523999" y="99060"/>
                  </a:cubicBezTo>
                  <a:cubicBezTo>
                    <a:pt x="1515109" y="96520"/>
                    <a:pt x="1508759" y="101600"/>
                    <a:pt x="1502409" y="107950"/>
                  </a:cubicBezTo>
                  <a:lnTo>
                    <a:pt x="1497329" y="113030"/>
                  </a:lnTo>
                  <a:cubicBezTo>
                    <a:pt x="1496059" y="114300"/>
                    <a:pt x="1496059" y="116840"/>
                    <a:pt x="1494790" y="118110"/>
                  </a:cubicBezTo>
                  <a:cubicBezTo>
                    <a:pt x="1487170" y="124460"/>
                    <a:pt x="1479550" y="121920"/>
                    <a:pt x="1470659" y="118110"/>
                  </a:cubicBezTo>
                  <a:cubicBezTo>
                    <a:pt x="1463040" y="114300"/>
                    <a:pt x="1454149" y="118110"/>
                    <a:pt x="1451609" y="125730"/>
                  </a:cubicBezTo>
                  <a:cubicBezTo>
                    <a:pt x="1450340" y="130810"/>
                    <a:pt x="1449070" y="134620"/>
                    <a:pt x="1442720" y="137160"/>
                  </a:cubicBezTo>
                  <a:cubicBezTo>
                    <a:pt x="1436370" y="140970"/>
                    <a:pt x="1428750" y="143510"/>
                    <a:pt x="1427480" y="152400"/>
                  </a:cubicBezTo>
                  <a:cubicBezTo>
                    <a:pt x="1427480" y="153670"/>
                    <a:pt x="1426210" y="154940"/>
                    <a:pt x="1424940" y="154940"/>
                  </a:cubicBezTo>
                  <a:cubicBezTo>
                    <a:pt x="1421130" y="156210"/>
                    <a:pt x="1418590" y="157480"/>
                    <a:pt x="1414780" y="158750"/>
                  </a:cubicBezTo>
                  <a:lnTo>
                    <a:pt x="1403350" y="158750"/>
                  </a:lnTo>
                  <a:cubicBezTo>
                    <a:pt x="1395730" y="157480"/>
                    <a:pt x="1388110" y="154940"/>
                    <a:pt x="1380490" y="153670"/>
                  </a:cubicBezTo>
                  <a:cubicBezTo>
                    <a:pt x="1371600" y="152400"/>
                    <a:pt x="1363979" y="157480"/>
                    <a:pt x="1355090" y="158750"/>
                  </a:cubicBezTo>
                  <a:lnTo>
                    <a:pt x="1353820" y="160020"/>
                  </a:lnTo>
                  <a:cubicBezTo>
                    <a:pt x="1351280" y="163830"/>
                    <a:pt x="1347470" y="162560"/>
                    <a:pt x="1344930" y="160020"/>
                  </a:cubicBezTo>
                  <a:cubicBezTo>
                    <a:pt x="1339850" y="154940"/>
                    <a:pt x="1330960" y="153670"/>
                    <a:pt x="1324610" y="156210"/>
                  </a:cubicBezTo>
                  <a:cubicBezTo>
                    <a:pt x="1316990" y="160020"/>
                    <a:pt x="1309370" y="162560"/>
                    <a:pt x="1301750" y="165100"/>
                  </a:cubicBezTo>
                  <a:cubicBezTo>
                    <a:pt x="1299210" y="165100"/>
                    <a:pt x="1296670" y="163830"/>
                    <a:pt x="1295400" y="163830"/>
                  </a:cubicBezTo>
                  <a:cubicBezTo>
                    <a:pt x="1292860" y="163830"/>
                    <a:pt x="1289050" y="162560"/>
                    <a:pt x="1287780" y="163830"/>
                  </a:cubicBezTo>
                  <a:cubicBezTo>
                    <a:pt x="1277620" y="171450"/>
                    <a:pt x="1267460" y="168910"/>
                    <a:pt x="1258570" y="163830"/>
                  </a:cubicBezTo>
                  <a:cubicBezTo>
                    <a:pt x="1253490" y="161290"/>
                    <a:pt x="1245870" y="158750"/>
                    <a:pt x="1243330" y="151130"/>
                  </a:cubicBezTo>
                  <a:cubicBezTo>
                    <a:pt x="1242060" y="146050"/>
                    <a:pt x="1236980" y="140970"/>
                    <a:pt x="1233170" y="137160"/>
                  </a:cubicBezTo>
                  <a:cubicBezTo>
                    <a:pt x="1226820" y="130810"/>
                    <a:pt x="1220470" y="121920"/>
                    <a:pt x="1209040" y="121920"/>
                  </a:cubicBezTo>
                  <a:cubicBezTo>
                    <a:pt x="1206500" y="121920"/>
                    <a:pt x="1203959" y="116840"/>
                    <a:pt x="1202690" y="118110"/>
                  </a:cubicBezTo>
                  <a:cubicBezTo>
                    <a:pt x="1197609" y="119380"/>
                    <a:pt x="1197609" y="116840"/>
                    <a:pt x="1195070" y="114300"/>
                  </a:cubicBezTo>
                  <a:cubicBezTo>
                    <a:pt x="1192530" y="111760"/>
                    <a:pt x="1188720" y="109220"/>
                    <a:pt x="1186180" y="105410"/>
                  </a:cubicBezTo>
                  <a:cubicBezTo>
                    <a:pt x="1182370" y="100330"/>
                    <a:pt x="1178560" y="93980"/>
                    <a:pt x="1174750" y="88900"/>
                  </a:cubicBezTo>
                  <a:cubicBezTo>
                    <a:pt x="1170940" y="83820"/>
                    <a:pt x="1168400" y="77470"/>
                    <a:pt x="1164590" y="72390"/>
                  </a:cubicBezTo>
                  <a:cubicBezTo>
                    <a:pt x="1163320" y="71120"/>
                    <a:pt x="1159509" y="69850"/>
                    <a:pt x="1158240" y="71120"/>
                  </a:cubicBezTo>
                  <a:lnTo>
                    <a:pt x="1143000" y="78740"/>
                  </a:lnTo>
                  <a:cubicBezTo>
                    <a:pt x="1140460" y="80010"/>
                    <a:pt x="1139190" y="82550"/>
                    <a:pt x="1137920" y="85090"/>
                  </a:cubicBezTo>
                  <a:lnTo>
                    <a:pt x="1136650" y="83820"/>
                  </a:lnTo>
                  <a:cubicBezTo>
                    <a:pt x="1137920" y="80010"/>
                    <a:pt x="1139190" y="76200"/>
                    <a:pt x="1140460" y="74930"/>
                  </a:cubicBezTo>
                  <a:lnTo>
                    <a:pt x="1125220" y="71120"/>
                  </a:lnTo>
                  <a:cubicBezTo>
                    <a:pt x="1121410" y="69850"/>
                    <a:pt x="1115060" y="69850"/>
                    <a:pt x="1112520" y="69850"/>
                  </a:cubicBezTo>
                  <a:lnTo>
                    <a:pt x="1092200" y="69850"/>
                  </a:lnTo>
                  <a:cubicBezTo>
                    <a:pt x="1084580" y="69850"/>
                    <a:pt x="1078230" y="68580"/>
                    <a:pt x="1070610" y="69850"/>
                  </a:cubicBezTo>
                  <a:cubicBezTo>
                    <a:pt x="1065530" y="71120"/>
                    <a:pt x="1061720" y="68580"/>
                    <a:pt x="1057910" y="66040"/>
                  </a:cubicBezTo>
                  <a:cubicBezTo>
                    <a:pt x="1047750" y="58420"/>
                    <a:pt x="1037590" y="49530"/>
                    <a:pt x="1023620" y="53340"/>
                  </a:cubicBezTo>
                  <a:cubicBezTo>
                    <a:pt x="1022350" y="53340"/>
                    <a:pt x="1019810" y="52070"/>
                    <a:pt x="1018540" y="50800"/>
                  </a:cubicBezTo>
                  <a:cubicBezTo>
                    <a:pt x="1014730" y="49530"/>
                    <a:pt x="1012190" y="46990"/>
                    <a:pt x="1007110" y="44450"/>
                  </a:cubicBezTo>
                  <a:cubicBezTo>
                    <a:pt x="1007110" y="48260"/>
                    <a:pt x="1007110" y="49530"/>
                    <a:pt x="1008380" y="52070"/>
                  </a:cubicBezTo>
                  <a:cubicBezTo>
                    <a:pt x="1005840" y="54610"/>
                    <a:pt x="1004570" y="53340"/>
                    <a:pt x="1003300" y="52070"/>
                  </a:cubicBezTo>
                  <a:cubicBezTo>
                    <a:pt x="1002030" y="53340"/>
                    <a:pt x="1000760" y="55880"/>
                    <a:pt x="999490" y="55880"/>
                  </a:cubicBezTo>
                  <a:cubicBezTo>
                    <a:pt x="993140" y="58420"/>
                    <a:pt x="986790" y="59690"/>
                    <a:pt x="980440" y="62230"/>
                  </a:cubicBezTo>
                  <a:cubicBezTo>
                    <a:pt x="977900" y="63500"/>
                    <a:pt x="975360" y="64770"/>
                    <a:pt x="974090" y="66040"/>
                  </a:cubicBezTo>
                  <a:cubicBezTo>
                    <a:pt x="969010" y="69850"/>
                    <a:pt x="965200" y="76200"/>
                    <a:pt x="956310" y="74930"/>
                  </a:cubicBezTo>
                  <a:cubicBezTo>
                    <a:pt x="955040" y="74930"/>
                    <a:pt x="952500" y="77470"/>
                    <a:pt x="949960" y="77470"/>
                  </a:cubicBezTo>
                  <a:cubicBezTo>
                    <a:pt x="947420" y="78740"/>
                    <a:pt x="943610" y="78740"/>
                    <a:pt x="941070" y="80010"/>
                  </a:cubicBezTo>
                  <a:lnTo>
                    <a:pt x="938530" y="80010"/>
                  </a:lnTo>
                  <a:cubicBezTo>
                    <a:pt x="930910" y="82550"/>
                    <a:pt x="924560" y="85090"/>
                    <a:pt x="916940" y="86360"/>
                  </a:cubicBezTo>
                  <a:lnTo>
                    <a:pt x="911860" y="86360"/>
                  </a:lnTo>
                  <a:cubicBezTo>
                    <a:pt x="905510" y="86360"/>
                    <a:pt x="900430" y="85090"/>
                    <a:pt x="894080" y="85090"/>
                  </a:cubicBezTo>
                  <a:cubicBezTo>
                    <a:pt x="887730" y="85090"/>
                    <a:pt x="881380" y="87630"/>
                    <a:pt x="875030" y="87630"/>
                  </a:cubicBezTo>
                  <a:cubicBezTo>
                    <a:pt x="867410" y="87630"/>
                    <a:pt x="858520" y="87630"/>
                    <a:pt x="852170" y="82550"/>
                  </a:cubicBezTo>
                  <a:cubicBezTo>
                    <a:pt x="850900" y="81280"/>
                    <a:pt x="847090" y="81280"/>
                    <a:pt x="844550" y="82550"/>
                  </a:cubicBezTo>
                  <a:cubicBezTo>
                    <a:pt x="835660" y="83820"/>
                    <a:pt x="826770" y="85090"/>
                    <a:pt x="819150" y="87630"/>
                  </a:cubicBezTo>
                  <a:cubicBezTo>
                    <a:pt x="811530" y="90170"/>
                    <a:pt x="807720" y="87630"/>
                    <a:pt x="805180" y="81280"/>
                  </a:cubicBezTo>
                  <a:cubicBezTo>
                    <a:pt x="803910" y="78740"/>
                    <a:pt x="801370" y="76200"/>
                    <a:pt x="798830" y="73660"/>
                  </a:cubicBezTo>
                  <a:cubicBezTo>
                    <a:pt x="795020" y="71120"/>
                    <a:pt x="791210" y="67310"/>
                    <a:pt x="787400" y="67310"/>
                  </a:cubicBezTo>
                  <a:cubicBezTo>
                    <a:pt x="778510" y="67310"/>
                    <a:pt x="773430" y="62230"/>
                    <a:pt x="767080" y="58420"/>
                  </a:cubicBezTo>
                  <a:cubicBezTo>
                    <a:pt x="756920" y="52070"/>
                    <a:pt x="748030" y="44450"/>
                    <a:pt x="735330" y="45720"/>
                  </a:cubicBezTo>
                  <a:lnTo>
                    <a:pt x="735330" y="39370"/>
                  </a:lnTo>
                  <a:cubicBezTo>
                    <a:pt x="737870" y="39370"/>
                    <a:pt x="740410" y="39370"/>
                    <a:pt x="742950" y="38100"/>
                  </a:cubicBezTo>
                  <a:cubicBezTo>
                    <a:pt x="739140" y="35560"/>
                    <a:pt x="739140" y="31750"/>
                    <a:pt x="736600" y="29210"/>
                  </a:cubicBezTo>
                  <a:cubicBezTo>
                    <a:pt x="731520" y="25400"/>
                    <a:pt x="726440" y="24130"/>
                    <a:pt x="721360" y="21590"/>
                  </a:cubicBezTo>
                  <a:cubicBezTo>
                    <a:pt x="717550" y="20320"/>
                    <a:pt x="712470" y="20320"/>
                    <a:pt x="715010" y="26670"/>
                  </a:cubicBezTo>
                  <a:cubicBezTo>
                    <a:pt x="708660" y="27940"/>
                    <a:pt x="703580" y="27940"/>
                    <a:pt x="701040" y="30480"/>
                  </a:cubicBezTo>
                  <a:cubicBezTo>
                    <a:pt x="695960" y="34290"/>
                    <a:pt x="690880" y="31750"/>
                    <a:pt x="687070" y="29210"/>
                  </a:cubicBezTo>
                  <a:cubicBezTo>
                    <a:pt x="684530" y="27940"/>
                    <a:pt x="681990" y="26670"/>
                    <a:pt x="679450" y="27940"/>
                  </a:cubicBezTo>
                  <a:cubicBezTo>
                    <a:pt x="664210" y="35560"/>
                    <a:pt x="648970" y="31750"/>
                    <a:pt x="633730" y="31750"/>
                  </a:cubicBezTo>
                  <a:cubicBezTo>
                    <a:pt x="631190" y="31750"/>
                    <a:pt x="628650" y="30480"/>
                    <a:pt x="624840" y="30480"/>
                  </a:cubicBezTo>
                  <a:cubicBezTo>
                    <a:pt x="619760" y="29210"/>
                    <a:pt x="615950" y="26670"/>
                    <a:pt x="610870" y="25400"/>
                  </a:cubicBezTo>
                  <a:cubicBezTo>
                    <a:pt x="605790" y="24130"/>
                    <a:pt x="599440" y="22860"/>
                    <a:pt x="594360" y="21590"/>
                  </a:cubicBezTo>
                  <a:lnTo>
                    <a:pt x="590550" y="21590"/>
                  </a:lnTo>
                  <a:cubicBezTo>
                    <a:pt x="581660" y="21590"/>
                    <a:pt x="572770" y="22860"/>
                    <a:pt x="565150" y="22860"/>
                  </a:cubicBezTo>
                  <a:cubicBezTo>
                    <a:pt x="558800" y="22860"/>
                    <a:pt x="552450" y="20320"/>
                    <a:pt x="544830" y="19050"/>
                  </a:cubicBezTo>
                  <a:cubicBezTo>
                    <a:pt x="543560" y="8890"/>
                    <a:pt x="533400" y="11430"/>
                    <a:pt x="527050" y="6350"/>
                  </a:cubicBezTo>
                  <a:cubicBezTo>
                    <a:pt x="525780" y="5080"/>
                    <a:pt x="523240" y="6350"/>
                    <a:pt x="521970" y="6350"/>
                  </a:cubicBezTo>
                  <a:cubicBezTo>
                    <a:pt x="514350" y="5080"/>
                    <a:pt x="509270" y="8890"/>
                    <a:pt x="506730" y="15240"/>
                  </a:cubicBezTo>
                  <a:cubicBezTo>
                    <a:pt x="502920" y="21590"/>
                    <a:pt x="492760" y="24130"/>
                    <a:pt x="496570" y="34290"/>
                  </a:cubicBezTo>
                  <a:cubicBezTo>
                    <a:pt x="497840" y="35560"/>
                    <a:pt x="500380" y="36830"/>
                    <a:pt x="501650" y="39370"/>
                  </a:cubicBezTo>
                  <a:cubicBezTo>
                    <a:pt x="501650" y="43180"/>
                    <a:pt x="500380" y="45720"/>
                    <a:pt x="496570" y="44450"/>
                  </a:cubicBezTo>
                  <a:cubicBezTo>
                    <a:pt x="495300" y="44450"/>
                    <a:pt x="494030" y="46990"/>
                    <a:pt x="492760" y="48260"/>
                  </a:cubicBezTo>
                  <a:cubicBezTo>
                    <a:pt x="491490" y="49530"/>
                    <a:pt x="491490" y="52070"/>
                    <a:pt x="490220" y="52070"/>
                  </a:cubicBezTo>
                  <a:cubicBezTo>
                    <a:pt x="482600" y="54610"/>
                    <a:pt x="477520" y="60960"/>
                    <a:pt x="468630" y="59690"/>
                  </a:cubicBezTo>
                  <a:lnTo>
                    <a:pt x="466090" y="59690"/>
                  </a:lnTo>
                  <a:cubicBezTo>
                    <a:pt x="458470" y="66040"/>
                    <a:pt x="450850" y="64770"/>
                    <a:pt x="441960" y="63500"/>
                  </a:cubicBezTo>
                  <a:cubicBezTo>
                    <a:pt x="438150" y="62230"/>
                    <a:pt x="433070" y="63500"/>
                    <a:pt x="427990" y="63500"/>
                  </a:cubicBezTo>
                  <a:cubicBezTo>
                    <a:pt x="424180" y="63500"/>
                    <a:pt x="420370" y="63500"/>
                    <a:pt x="416560" y="60960"/>
                  </a:cubicBezTo>
                  <a:cubicBezTo>
                    <a:pt x="411480" y="58420"/>
                    <a:pt x="406400" y="54610"/>
                    <a:pt x="401320" y="52070"/>
                  </a:cubicBezTo>
                  <a:cubicBezTo>
                    <a:pt x="396240" y="49530"/>
                    <a:pt x="389890" y="49530"/>
                    <a:pt x="389890" y="40640"/>
                  </a:cubicBezTo>
                  <a:cubicBezTo>
                    <a:pt x="389890" y="39370"/>
                    <a:pt x="387350" y="38100"/>
                    <a:pt x="387350" y="36830"/>
                  </a:cubicBezTo>
                  <a:cubicBezTo>
                    <a:pt x="378460" y="44450"/>
                    <a:pt x="370840" y="50800"/>
                    <a:pt x="363220" y="57150"/>
                  </a:cubicBezTo>
                  <a:cubicBezTo>
                    <a:pt x="359410" y="60960"/>
                    <a:pt x="354330" y="66040"/>
                    <a:pt x="356870" y="72390"/>
                  </a:cubicBezTo>
                  <a:cubicBezTo>
                    <a:pt x="356870" y="73660"/>
                    <a:pt x="355600" y="74930"/>
                    <a:pt x="355600" y="76200"/>
                  </a:cubicBezTo>
                  <a:cubicBezTo>
                    <a:pt x="354330" y="78740"/>
                    <a:pt x="353060" y="81280"/>
                    <a:pt x="350520" y="82550"/>
                  </a:cubicBezTo>
                  <a:cubicBezTo>
                    <a:pt x="347980" y="86360"/>
                    <a:pt x="345440" y="90170"/>
                    <a:pt x="342900" y="95250"/>
                  </a:cubicBezTo>
                  <a:lnTo>
                    <a:pt x="335280" y="102870"/>
                  </a:lnTo>
                  <a:cubicBezTo>
                    <a:pt x="332740" y="106680"/>
                    <a:pt x="330200" y="110490"/>
                    <a:pt x="326390" y="113030"/>
                  </a:cubicBezTo>
                  <a:cubicBezTo>
                    <a:pt x="317500" y="120650"/>
                    <a:pt x="308610" y="128270"/>
                    <a:pt x="298450" y="135890"/>
                  </a:cubicBezTo>
                  <a:cubicBezTo>
                    <a:pt x="293370" y="140970"/>
                    <a:pt x="287020" y="144780"/>
                    <a:pt x="281940" y="149860"/>
                  </a:cubicBezTo>
                  <a:cubicBezTo>
                    <a:pt x="273050" y="157480"/>
                    <a:pt x="262890" y="163830"/>
                    <a:pt x="257810" y="175260"/>
                  </a:cubicBezTo>
                  <a:cubicBezTo>
                    <a:pt x="257810" y="176530"/>
                    <a:pt x="255270" y="177800"/>
                    <a:pt x="254000" y="179070"/>
                  </a:cubicBezTo>
                  <a:cubicBezTo>
                    <a:pt x="247650" y="184150"/>
                    <a:pt x="237490" y="184150"/>
                    <a:pt x="237490" y="194310"/>
                  </a:cubicBezTo>
                  <a:cubicBezTo>
                    <a:pt x="227330" y="194310"/>
                    <a:pt x="222250" y="201930"/>
                    <a:pt x="217170" y="208280"/>
                  </a:cubicBezTo>
                  <a:cubicBezTo>
                    <a:pt x="213360" y="213360"/>
                    <a:pt x="209550" y="219710"/>
                    <a:pt x="204470" y="223520"/>
                  </a:cubicBezTo>
                  <a:cubicBezTo>
                    <a:pt x="199390" y="226060"/>
                    <a:pt x="193040" y="224790"/>
                    <a:pt x="186690" y="224790"/>
                  </a:cubicBezTo>
                  <a:cubicBezTo>
                    <a:pt x="184150" y="224790"/>
                    <a:pt x="181610" y="224790"/>
                    <a:pt x="181610" y="226060"/>
                  </a:cubicBezTo>
                  <a:cubicBezTo>
                    <a:pt x="176530" y="231140"/>
                    <a:pt x="170180" y="234950"/>
                    <a:pt x="166370" y="241300"/>
                  </a:cubicBezTo>
                  <a:cubicBezTo>
                    <a:pt x="162560" y="247650"/>
                    <a:pt x="158750" y="251460"/>
                    <a:pt x="152400" y="252730"/>
                  </a:cubicBezTo>
                  <a:cubicBezTo>
                    <a:pt x="146050" y="254000"/>
                    <a:pt x="139700" y="260350"/>
                    <a:pt x="130810" y="256540"/>
                  </a:cubicBezTo>
                  <a:cubicBezTo>
                    <a:pt x="123190" y="254000"/>
                    <a:pt x="114300" y="256540"/>
                    <a:pt x="109220" y="251460"/>
                  </a:cubicBezTo>
                  <a:cubicBezTo>
                    <a:pt x="99060" y="252730"/>
                    <a:pt x="91440" y="255270"/>
                    <a:pt x="82550" y="256540"/>
                  </a:cubicBezTo>
                  <a:cubicBezTo>
                    <a:pt x="72390" y="259080"/>
                    <a:pt x="60960" y="257810"/>
                    <a:pt x="52070" y="265430"/>
                  </a:cubicBezTo>
                  <a:cubicBezTo>
                    <a:pt x="44450" y="271780"/>
                    <a:pt x="38100" y="278130"/>
                    <a:pt x="26670" y="276860"/>
                  </a:cubicBezTo>
                  <a:cubicBezTo>
                    <a:pt x="27940" y="284480"/>
                    <a:pt x="29210" y="290830"/>
                    <a:pt x="30480" y="298450"/>
                  </a:cubicBezTo>
                  <a:cubicBezTo>
                    <a:pt x="33020" y="318770"/>
                    <a:pt x="35560" y="339090"/>
                    <a:pt x="36830" y="359410"/>
                  </a:cubicBezTo>
                  <a:cubicBezTo>
                    <a:pt x="40640" y="384810"/>
                    <a:pt x="41910" y="408940"/>
                    <a:pt x="39370" y="433070"/>
                  </a:cubicBezTo>
                  <a:cubicBezTo>
                    <a:pt x="36830" y="467360"/>
                    <a:pt x="25400" y="1640840"/>
                    <a:pt x="13970" y="1672590"/>
                  </a:cubicBezTo>
                  <a:lnTo>
                    <a:pt x="2540" y="1699260"/>
                  </a:lnTo>
                  <a:cubicBezTo>
                    <a:pt x="0" y="1705610"/>
                    <a:pt x="3810" y="1709420"/>
                    <a:pt x="10160" y="1710690"/>
                  </a:cubicBezTo>
                  <a:cubicBezTo>
                    <a:pt x="17780" y="1711960"/>
                    <a:pt x="20320" y="1717040"/>
                    <a:pt x="22860" y="1723390"/>
                  </a:cubicBezTo>
                  <a:cubicBezTo>
                    <a:pt x="25400" y="1733550"/>
                    <a:pt x="21590" y="1743710"/>
                    <a:pt x="26670" y="1753870"/>
                  </a:cubicBezTo>
                  <a:cubicBezTo>
                    <a:pt x="29210" y="1758950"/>
                    <a:pt x="26670" y="1767840"/>
                    <a:pt x="25400" y="1775460"/>
                  </a:cubicBezTo>
                  <a:cubicBezTo>
                    <a:pt x="24130" y="1785620"/>
                    <a:pt x="26670" y="1795780"/>
                    <a:pt x="30480" y="1804670"/>
                  </a:cubicBezTo>
                  <a:cubicBezTo>
                    <a:pt x="39370" y="1819910"/>
                    <a:pt x="40640" y="1837690"/>
                    <a:pt x="40640" y="1854200"/>
                  </a:cubicBezTo>
                  <a:cubicBezTo>
                    <a:pt x="40640" y="1858010"/>
                    <a:pt x="41910" y="1861820"/>
                    <a:pt x="43180" y="1864360"/>
                  </a:cubicBezTo>
                  <a:cubicBezTo>
                    <a:pt x="45720" y="1866900"/>
                    <a:pt x="50800" y="1869440"/>
                    <a:pt x="55880" y="1870710"/>
                  </a:cubicBezTo>
                  <a:lnTo>
                    <a:pt x="86360" y="1885950"/>
                  </a:lnTo>
                  <a:cubicBezTo>
                    <a:pt x="100330" y="1893570"/>
                    <a:pt x="111760" y="1892300"/>
                    <a:pt x="124460" y="1883410"/>
                  </a:cubicBezTo>
                  <a:cubicBezTo>
                    <a:pt x="125730" y="1882140"/>
                    <a:pt x="129540" y="1880870"/>
                    <a:pt x="130810" y="1880870"/>
                  </a:cubicBezTo>
                  <a:cubicBezTo>
                    <a:pt x="139700" y="1882140"/>
                    <a:pt x="148590" y="1882140"/>
                    <a:pt x="156210" y="1889760"/>
                  </a:cubicBezTo>
                  <a:cubicBezTo>
                    <a:pt x="165100" y="1897380"/>
                    <a:pt x="177800" y="1902460"/>
                    <a:pt x="187960" y="1908810"/>
                  </a:cubicBezTo>
                  <a:cubicBezTo>
                    <a:pt x="194310" y="1912620"/>
                    <a:pt x="201930" y="1917700"/>
                    <a:pt x="205740" y="1922780"/>
                  </a:cubicBezTo>
                  <a:cubicBezTo>
                    <a:pt x="208280" y="1925320"/>
                    <a:pt x="210820" y="1927860"/>
                    <a:pt x="213360" y="1929130"/>
                  </a:cubicBezTo>
                  <a:cubicBezTo>
                    <a:pt x="227330" y="1934210"/>
                    <a:pt x="234950" y="1946910"/>
                    <a:pt x="243840" y="1957070"/>
                  </a:cubicBezTo>
                  <a:cubicBezTo>
                    <a:pt x="251460" y="1965960"/>
                    <a:pt x="261620" y="1971040"/>
                    <a:pt x="273050" y="1972310"/>
                  </a:cubicBezTo>
                  <a:cubicBezTo>
                    <a:pt x="285750" y="1974850"/>
                    <a:pt x="298450" y="1976120"/>
                    <a:pt x="311150" y="1978660"/>
                  </a:cubicBezTo>
                  <a:cubicBezTo>
                    <a:pt x="316230" y="1979930"/>
                    <a:pt x="322580" y="1981200"/>
                    <a:pt x="327660" y="1983740"/>
                  </a:cubicBezTo>
                  <a:cubicBezTo>
                    <a:pt x="334010" y="1986280"/>
                    <a:pt x="340360" y="1986280"/>
                    <a:pt x="345440" y="1990090"/>
                  </a:cubicBezTo>
                  <a:cubicBezTo>
                    <a:pt x="353060" y="1996440"/>
                    <a:pt x="360680" y="2000250"/>
                    <a:pt x="370840" y="1997710"/>
                  </a:cubicBezTo>
                  <a:cubicBezTo>
                    <a:pt x="374650" y="1996440"/>
                    <a:pt x="379730" y="1998980"/>
                    <a:pt x="383540" y="2000250"/>
                  </a:cubicBezTo>
                  <a:cubicBezTo>
                    <a:pt x="384810" y="2000250"/>
                    <a:pt x="386080" y="2001520"/>
                    <a:pt x="387350" y="2001520"/>
                  </a:cubicBezTo>
                  <a:cubicBezTo>
                    <a:pt x="401320" y="2002790"/>
                    <a:pt x="414020" y="2000250"/>
                    <a:pt x="426720" y="1997710"/>
                  </a:cubicBezTo>
                  <a:cubicBezTo>
                    <a:pt x="431800" y="1996440"/>
                    <a:pt x="436880" y="1995170"/>
                    <a:pt x="441960" y="1992630"/>
                  </a:cubicBezTo>
                  <a:cubicBezTo>
                    <a:pt x="455930" y="1986280"/>
                    <a:pt x="469900" y="1979930"/>
                    <a:pt x="482600" y="1972310"/>
                  </a:cubicBezTo>
                  <a:cubicBezTo>
                    <a:pt x="491490" y="1967230"/>
                    <a:pt x="500380" y="1962150"/>
                    <a:pt x="510540" y="1967230"/>
                  </a:cubicBezTo>
                  <a:lnTo>
                    <a:pt x="515620" y="1967230"/>
                  </a:lnTo>
                  <a:cubicBezTo>
                    <a:pt x="524510" y="1967230"/>
                    <a:pt x="533400" y="1965960"/>
                    <a:pt x="541020" y="1964690"/>
                  </a:cubicBezTo>
                  <a:cubicBezTo>
                    <a:pt x="542290" y="1964690"/>
                    <a:pt x="544830" y="1964690"/>
                    <a:pt x="544830" y="1963420"/>
                  </a:cubicBezTo>
                  <a:cubicBezTo>
                    <a:pt x="548640" y="1958340"/>
                    <a:pt x="554990" y="1958340"/>
                    <a:pt x="561340" y="1957070"/>
                  </a:cubicBezTo>
                  <a:cubicBezTo>
                    <a:pt x="571500" y="1955800"/>
                    <a:pt x="581660" y="1955800"/>
                    <a:pt x="589280" y="1949450"/>
                  </a:cubicBezTo>
                  <a:cubicBezTo>
                    <a:pt x="596900" y="1944370"/>
                    <a:pt x="604520" y="1943100"/>
                    <a:pt x="613410" y="1941830"/>
                  </a:cubicBezTo>
                  <a:cubicBezTo>
                    <a:pt x="614680" y="1941830"/>
                    <a:pt x="617220" y="1940560"/>
                    <a:pt x="618490" y="1940560"/>
                  </a:cubicBezTo>
                  <a:cubicBezTo>
                    <a:pt x="624840" y="1939290"/>
                    <a:pt x="631190" y="1935480"/>
                    <a:pt x="636270" y="1936750"/>
                  </a:cubicBezTo>
                  <a:cubicBezTo>
                    <a:pt x="647700" y="1939290"/>
                    <a:pt x="652780" y="1935480"/>
                    <a:pt x="660400" y="1925320"/>
                  </a:cubicBezTo>
                  <a:cubicBezTo>
                    <a:pt x="661670" y="1922780"/>
                    <a:pt x="665480" y="1921510"/>
                    <a:pt x="668020" y="1920240"/>
                  </a:cubicBezTo>
                  <a:cubicBezTo>
                    <a:pt x="674370" y="1918970"/>
                    <a:pt x="680720" y="1920240"/>
                    <a:pt x="687070" y="1918970"/>
                  </a:cubicBezTo>
                  <a:cubicBezTo>
                    <a:pt x="690880" y="1918970"/>
                    <a:pt x="694690" y="1915160"/>
                    <a:pt x="697230" y="1915160"/>
                  </a:cubicBezTo>
                  <a:cubicBezTo>
                    <a:pt x="707390" y="1916430"/>
                    <a:pt x="718820" y="1912620"/>
                    <a:pt x="727710" y="1918970"/>
                  </a:cubicBezTo>
                  <a:cubicBezTo>
                    <a:pt x="728980" y="1920240"/>
                    <a:pt x="731520" y="1920240"/>
                    <a:pt x="734060" y="1920240"/>
                  </a:cubicBezTo>
                  <a:cubicBezTo>
                    <a:pt x="750570" y="1921510"/>
                    <a:pt x="764540" y="1926590"/>
                    <a:pt x="775970" y="1936750"/>
                  </a:cubicBezTo>
                  <a:cubicBezTo>
                    <a:pt x="779780" y="1940560"/>
                    <a:pt x="784860" y="1943100"/>
                    <a:pt x="788670" y="1945640"/>
                  </a:cubicBezTo>
                  <a:cubicBezTo>
                    <a:pt x="792480" y="1948180"/>
                    <a:pt x="797560" y="1948180"/>
                    <a:pt x="801370" y="1949450"/>
                  </a:cubicBezTo>
                  <a:cubicBezTo>
                    <a:pt x="805180" y="1950720"/>
                    <a:pt x="807720" y="1951990"/>
                    <a:pt x="811530" y="1951990"/>
                  </a:cubicBezTo>
                  <a:cubicBezTo>
                    <a:pt x="817880" y="1951990"/>
                    <a:pt x="822960" y="1954530"/>
                    <a:pt x="826770" y="1959610"/>
                  </a:cubicBezTo>
                  <a:cubicBezTo>
                    <a:pt x="828040" y="1960880"/>
                    <a:pt x="829310" y="1962150"/>
                    <a:pt x="830580" y="1964690"/>
                  </a:cubicBezTo>
                  <a:cubicBezTo>
                    <a:pt x="829310" y="1968500"/>
                    <a:pt x="836930" y="1978660"/>
                    <a:pt x="842010" y="1978660"/>
                  </a:cubicBezTo>
                  <a:cubicBezTo>
                    <a:pt x="850900" y="1978660"/>
                    <a:pt x="859790" y="1981200"/>
                    <a:pt x="867410" y="1987550"/>
                  </a:cubicBezTo>
                  <a:cubicBezTo>
                    <a:pt x="868680" y="1988820"/>
                    <a:pt x="871220" y="1988820"/>
                    <a:pt x="873760" y="1987550"/>
                  </a:cubicBezTo>
                  <a:cubicBezTo>
                    <a:pt x="877570" y="1986280"/>
                    <a:pt x="880110" y="1986280"/>
                    <a:pt x="882650" y="1990090"/>
                  </a:cubicBezTo>
                  <a:cubicBezTo>
                    <a:pt x="883920" y="1991360"/>
                    <a:pt x="889000" y="1991360"/>
                    <a:pt x="891540" y="1991360"/>
                  </a:cubicBezTo>
                  <a:cubicBezTo>
                    <a:pt x="897890" y="1991360"/>
                    <a:pt x="905510" y="1990090"/>
                    <a:pt x="911860" y="1991360"/>
                  </a:cubicBezTo>
                  <a:cubicBezTo>
                    <a:pt x="923290" y="1992630"/>
                    <a:pt x="933450" y="1993900"/>
                    <a:pt x="944880" y="1996440"/>
                  </a:cubicBezTo>
                  <a:cubicBezTo>
                    <a:pt x="947420" y="1996440"/>
                    <a:pt x="949960" y="1997710"/>
                    <a:pt x="951230" y="1998980"/>
                  </a:cubicBezTo>
                  <a:cubicBezTo>
                    <a:pt x="953770" y="2005330"/>
                    <a:pt x="960120" y="2005330"/>
                    <a:pt x="963930" y="2006600"/>
                  </a:cubicBezTo>
                  <a:cubicBezTo>
                    <a:pt x="967740" y="2007870"/>
                    <a:pt x="972820" y="2009140"/>
                    <a:pt x="975360" y="2009140"/>
                  </a:cubicBezTo>
                  <a:cubicBezTo>
                    <a:pt x="976630" y="2007870"/>
                    <a:pt x="979170" y="2006600"/>
                    <a:pt x="981710" y="2004060"/>
                  </a:cubicBezTo>
                  <a:cubicBezTo>
                    <a:pt x="976630" y="2004060"/>
                    <a:pt x="974090" y="2005330"/>
                    <a:pt x="971550" y="2005330"/>
                  </a:cubicBezTo>
                  <a:cubicBezTo>
                    <a:pt x="976630" y="1998980"/>
                    <a:pt x="981710" y="1997710"/>
                    <a:pt x="988060" y="2001520"/>
                  </a:cubicBezTo>
                  <a:cubicBezTo>
                    <a:pt x="995680" y="2007870"/>
                    <a:pt x="1002030" y="2007870"/>
                    <a:pt x="1010920" y="2001520"/>
                  </a:cubicBezTo>
                  <a:lnTo>
                    <a:pt x="1018540" y="1997710"/>
                  </a:lnTo>
                  <a:lnTo>
                    <a:pt x="1018540" y="1991360"/>
                  </a:lnTo>
                  <a:cubicBezTo>
                    <a:pt x="1022350" y="1992630"/>
                    <a:pt x="1026160" y="1995170"/>
                    <a:pt x="1028700" y="1995170"/>
                  </a:cubicBezTo>
                  <a:cubicBezTo>
                    <a:pt x="1036320" y="1991360"/>
                    <a:pt x="1043940" y="1987550"/>
                    <a:pt x="1050290" y="1982470"/>
                  </a:cubicBezTo>
                  <a:cubicBezTo>
                    <a:pt x="1057910" y="1977390"/>
                    <a:pt x="1064260" y="1971040"/>
                    <a:pt x="1070610" y="1965960"/>
                  </a:cubicBezTo>
                  <a:cubicBezTo>
                    <a:pt x="1071880" y="1965960"/>
                    <a:pt x="1071880" y="1964690"/>
                    <a:pt x="1073150" y="1964690"/>
                  </a:cubicBezTo>
                  <a:cubicBezTo>
                    <a:pt x="1082040" y="1962150"/>
                    <a:pt x="1089660" y="1960880"/>
                    <a:pt x="1098550" y="1958340"/>
                  </a:cubicBezTo>
                  <a:cubicBezTo>
                    <a:pt x="1103630" y="1957070"/>
                    <a:pt x="1107440" y="1954530"/>
                    <a:pt x="1112520" y="1953260"/>
                  </a:cubicBezTo>
                  <a:cubicBezTo>
                    <a:pt x="1116330" y="1951990"/>
                    <a:pt x="1118870" y="1951990"/>
                    <a:pt x="1122680" y="1950720"/>
                  </a:cubicBezTo>
                  <a:lnTo>
                    <a:pt x="1135380" y="1950720"/>
                  </a:lnTo>
                  <a:cubicBezTo>
                    <a:pt x="1137920" y="1950720"/>
                    <a:pt x="1141730" y="1950720"/>
                    <a:pt x="1144270" y="1949450"/>
                  </a:cubicBezTo>
                  <a:cubicBezTo>
                    <a:pt x="1145540" y="1946910"/>
                    <a:pt x="1148080" y="1943100"/>
                    <a:pt x="1149350" y="1943100"/>
                  </a:cubicBezTo>
                  <a:cubicBezTo>
                    <a:pt x="1153160" y="1943100"/>
                    <a:pt x="1155700" y="1945640"/>
                    <a:pt x="1159510" y="1946910"/>
                  </a:cubicBezTo>
                  <a:cubicBezTo>
                    <a:pt x="1160780" y="1946910"/>
                    <a:pt x="1160780" y="1948180"/>
                    <a:pt x="1160780" y="1949450"/>
                  </a:cubicBezTo>
                  <a:cubicBezTo>
                    <a:pt x="1165860" y="1954530"/>
                    <a:pt x="1169670" y="1960880"/>
                    <a:pt x="1174750" y="1965960"/>
                  </a:cubicBezTo>
                  <a:cubicBezTo>
                    <a:pt x="1181100" y="1972310"/>
                    <a:pt x="1187450" y="1972310"/>
                    <a:pt x="1191260" y="1968500"/>
                  </a:cubicBezTo>
                  <a:cubicBezTo>
                    <a:pt x="1197610" y="1963420"/>
                    <a:pt x="1202690" y="1959610"/>
                    <a:pt x="1211580" y="1962150"/>
                  </a:cubicBezTo>
                  <a:cubicBezTo>
                    <a:pt x="1212850" y="1962150"/>
                    <a:pt x="1215390" y="1963420"/>
                    <a:pt x="1216660" y="1962150"/>
                  </a:cubicBezTo>
                  <a:cubicBezTo>
                    <a:pt x="1223010" y="1959610"/>
                    <a:pt x="1230630" y="1957070"/>
                    <a:pt x="1236980" y="1953260"/>
                  </a:cubicBezTo>
                  <a:cubicBezTo>
                    <a:pt x="1240790" y="1951990"/>
                    <a:pt x="1245870" y="1951990"/>
                    <a:pt x="1247140" y="1949450"/>
                  </a:cubicBezTo>
                  <a:cubicBezTo>
                    <a:pt x="1250950" y="1941830"/>
                    <a:pt x="1257300" y="1938020"/>
                    <a:pt x="1263650" y="1932940"/>
                  </a:cubicBezTo>
                  <a:cubicBezTo>
                    <a:pt x="1267460" y="1929130"/>
                    <a:pt x="1271270" y="1924050"/>
                    <a:pt x="1275080" y="1922780"/>
                  </a:cubicBezTo>
                  <a:cubicBezTo>
                    <a:pt x="1283970" y="1920240"/>
                    <a:pt x="1290320" y="1912620"/>
                    <a:pt x="1297940" y="1907540"/>
                  </a:cubicBezTo>
                  <a:cubicBezTo>
                    <a:pt x="1304290" y="1903730"/>
                    <a:pt x="1308100" y="1896110"/>
                    <a:pt x="1314450" y="1894840"/>
                  </a:cubicBezTo>
                  <a:cubicBezTo>
                    <a:pt x="1324610" y="1892300"/>
                    <a:pt x="1332230" y="1885950"/>
                    <a:pt x="1341120" y="1879600"/>
                  </a:cubicBezTo>
                  <a:cubicBezTo>
                    <a:pt x="1346200" y="1875790"/>
                    <a:pt x="1352550" y="1873250"/>
                    <a:pt x="1358900" y="1874520"/>
                  </a:cubicBezTo>
                  <a:cubicBezTo>
                    <a:pt x="1362710" y="1875790"/>
                    <a:pt x="1367790" y="1874520"/>
                    <a:pt x="1370330" y="1873250"/>
                  </a:cubicBezTo>
                  <a:cubicBezTo>
                    <a:pt x="1375410" y="1870710"/>
                    <a:pt x="1380490" y="1866900"/>
                    <a:pt x="1385570" y="1864360"/>
                  </a:cubicBezTo>
                  <a:cubicBezTo>
                    <a:pt x="1389380" y="1861820"/>
                    <a:pt x="1393190" y="1859280"/>
                    <a:pt x="1397000" y="1859280"/>
                  </a:cubicBezTo>
                  <a:cubicBezTo>
                    <a:pt x="1409700" y="1858010"/>
                    <a:pt x="1419860" y="1855470"/>
                    <a:pt x="1426210" y="1842770"/>
                  </a:cubicBezTo>
                  <a:cubicBezTo>
                    <a:pt x="1428750" y="1837690"/>
                    <a:pt x="1441450" y="1831340"/>
                    <a:pt x="1446530" y="1833880"/>
                  </a:cubicBezTo>
                  <a:cubicBezTo>
                    <a:pt x="1455420" y="1837690"/>
                    <a:pt x="1461770" y="1835150"/>
                    <a:pt x="1466850" y="1827530"/>
                  </a:cubicBezTo>
                  <a:cubicBezTo>
                    <a:pt x="1470660" y="1823720"/>
                    <a:pt x="1475740" y="1824990"/>
                    <a:pt x="1479550" y="1827530"/>
                  </a:cubicBezTo>
                  <a:cubicBezTo>
                    <a:pt x="1482090" y="1830070"/>
                    <a:pt x="1484630" y="1831340"/>
                    <a:pt x="1487170" y="1831340"/>
                  </a:cubicBezTo>
                  <a:cubicBezTo>
                    <a:pt x="1496060" y="1832610"/>
                    <a:pt x="1506220" y="1831340"/>
                    <a:pt x="1515110" y="1832610"/>
                  </a:cubicBezTo>
                  <a:cubicBezTo>
                    <a:pt x="1522730" y="1833880"/>
                    <a:pt x="1530350" y="1831340"/>
                    <a:pt x="1535430" y="1826260"/>
                  </a:cubicBezTo>
                  <a:cubicBezTo>
                    <a:pt x="1540510" y="1821180"/>
                    <a:pt x="1544320" y="1821180"/>
                    <a:pt x="1551940" y="1823720"/>
                  </a:cubicBezTo>
                  <a:cubicBezTo>
                    <a:pt x="1558290" y="1826260"/>
                    <a:pt x="1563370" y="1832610"/>
                    <a:pt x="1572260" y="1831340"/>
                  </a:cubicBezTo>
                  <a:cubicBezTo>
                    <a:pt x="1579880" y="1830070"/>
                    <a:pt x="1588770" y="1833880"/>
                    <a:pt x="1597660" y="1830070"/>
                  </a:cubicBezTo>
                  <a:lnTo>
                    <a:pt x="1602740" y="1830070"/>
                  </a:lnTo>
                  <a:cubicBezTo>
                    <a:pt x="1610360" y="1832610"/>
                    <a:pt x="1617980" y="1833880"/>
                    <a:pt x="1624330" y="1840230"/>
                  </a:cubicBezTo>
                  <a:cubicBezTo>
                    <a:pt x="1631950" y="1846580"/>
                    <a:pt x="1633220" y="1799590"/>
                    <a:pt x="1640840" y="1804670"/>
                  </a:cubicBezTo>
                  <a:cubicBezTo>
                    <a:pt x="1652270" y="1812290"/>
                    <a:pt x="1649730" y="1804670"/>
                    <a:pt x="1661160" y="1811020"/>
                  </a:cubicBezTo>
                  <a:cubicBezTo>
                    <a:pt x="1670050" y="1814830"/>
                    <a:pt x="1666240" y="1800860"/>
                    <a:pt x="1676400" y="1803400"/>
                  </a:cubicBezTo>
                  <a:cubicBezTo>
                    <a:pt x="1677670" y="1803400"/>
                    <a:pt x="1692910" y="1813560"/>
                    <a:pt x="1692910" y="1812290"/>
                  </a:cubicBezTo>
                  <a:cubicBezTo>
                    <a:pt x="1699260" y="1808480"/>
                    <a:pt x="1705610" y="1770380"/>
                    <a:pt x="1711960" y="1771650"/>
                  </a:cubicBezTo>
                  <a:cubicBezTo>
                    <a:pt x="1724660" y="1775460"/>
                    <a:pt x="1736090" y="1772920"/>
                    <a:pt x="1747520" y="1767840"/>
                  </a:cubicBezTo>
                  <a:cubicBezTo>
                    <a:pt x="1753870" y="1765300"/>
                    <a:pt x="1764030" y="1756410"/>
                    <a:pt x="1769110" y="1760220"/>
                  </a:cubicBezTo>
                  <a:cubicBezTo>
                    <a:pt x="1778000" y="1766570"/>
                    <a:pt x="1786890" y="1769110"/>
                    <a:pt x="1797050" y="1770380"/>
                  </a:cubicBezTo>
                  <a:cubicBezTo>
                    <a:pt x="1798320" y="1770380"/>
                    <a:pt x="1799590" y="1771650"/>
                    <a:pt x="1800860" y="1772920"/>
                  </a:cubicBezTo>
                  <a:cubicBezTo>
                    <a:pt x="1804670" y="1778000"/>
                    <a:pt x="1822450" y="1764030"/>
                    <a:pt x="1826260" y="1769110"/>
                  </a:cubicBezTo>
                  <a:cubicBezTo>
                    <a:pt x="1831340" y="1776730"/>
                    <a:pt x="1836420" y="1784350"/>
                    <a:pt x="1841500" y="1790700"/>
                  </a:cubicBezTo>
                  <a:cubicBezTo>
                    <a:pt x="1844040" y="1793240"/>
                    <a:pt x="1847850" y="1794510"/>
                    <a:pt x="1849120" y="1797050"/>
                  </a:cubicBezTo>
                  <a:cubicBezTo>
                    <a:pt x="1850390" y="1803400"/>
                    <a:pt x="1852930" y="1805940"/>
                    <a:pt x="1859280" y="1805940"/>
                  </a:cubicBezTo>
                  <a:cubicBezTo>
                    <a:pt x="1863090" y="1805940"/>
                    <a:pt x="1866900" y="1807210"/>
                    <a:pt x="1869440" y="1809750"/>
                  </a:cubicBezTo>
                  <a:cubicBezTo>
                    <a:pt x="1875790" y="1813560"/>
                    <a:pt x="1880870" y="1817370"/>
                    <a:pt x="1885950" y="1821180"/>
                  </a:cubicBezTo>
                  <a:cubicBezTo>
                    <a:pt x="1892300" y="1824990"/>
                    <a:pt x="1898650" y="1828800"/>
                    <a:pt x="1901190" y="1835150"/>
                  </a:cubicBezTo>
                  <a:cubicBezTo>
                    <a:pt x="1902460" y="1837690"/>
                    <a:pt x="1903730" y="1838960"/>
                    <a:pt x="1905000" y="1840230"/>
                  </a:cubicBezTo>
                  <a:cubicBezTo>
                    <a:pt x="1910080" y="1845310"/>
                    <a:pt x="1915160" y="1849120"/>
                    <a:pt x="1920240" y="1854200"/>
                  </a:cubicBezTo>
                  <a:cubicBezTo>
                    <a:pt x="1927860" y="1860550"/>
                    <a:pt x="1934210" y="1868170"/>
                    <a:pt x="1941830" y="1874520"/>
                  </a:cubicBezTo>
                  <a:cubicBezTo>
                    <a:pt x="1944370" y="1875790"/>
                    <a:pt x="1946910" y="1878330"/>
                    <a:pt x="1949450" y="1879600"/>
                  </a:cubicBezTo>
                  <a:cubicBezTo>
                    <a:pt x="1954530" y="1882140"/>
                    <a:pt x="1959610" y="1884680"/>
                    <a:pt x="1963420" y="1888490"/>
                  </a:cubicBezTo>
                  <a:cubicBezTo>
                    <a:pt x="1967230" y="1892300"/>
                    <a:pt x="1985010" y="1869440"/>
                    <a:pt x="1987550" y="1874520"/>
                  </a:cubicBezTo>
                  <a:cubicBezTo>
                    <a:pt x="1987550" y="1875790"/>
                    <a:pt x="1988820" y="1875790"/>
                    <a:pt x="1990090" y="1875790"/>
                  </a:cubicBezTo>
                  <a:cubicBezTo>
                    <a:pt x="1997710" y="1882140"/>
                    <a:pt x="2005330" y="1879600"/>
                    <a:pt x="2012950" y="1877060"/>
                  </a:cubicBezTo>
                  <a:cubicBezTo>
                    <a:pt x="2015490" y="1875790"/>
                    <a:pt x="2018030" y="1874520"/>
                    <a:pt x="2019300" y="1875790"/>
                  </a:cubicBezTo>
                  <a:cubicBezTo>
                    <a:pt x="2028190" y="1879600"/>
                    <a:pt x="2034540" y="1888490"/>
                    <a:pt x="2045970" y="1889760"/>
                  </a:cubicBezTo>
                  <a:cubicBezTo>
                    <a:pt x="2045970" y="1889760"/>
                    <a:pt x="2047240" y="1889760"/>
                    <a:pt x="2047240" y="1891030"/>
                  </a:cubicBezTo>
                  <a:cubicBezTo>
                    <a:pt x="2049780" y="1898650"/>
                    <a:pt x="2057400" y="1898650"/>
                    <a:pt x="2063750" y="1899920"/>
                  </a:cubicBezTo>
                  <a:cubicBezTo>
                    <a:pt x="2067560" y="1899920"/>
                    <a:pt x="2071370" y="1901190"/>
                    <a:pt x="2073910" y="1902460"/>
                  </a:cubicBezTo>
                  <a:cubicBezTo>
                    <a:pt x="2081530" y="1906270"/>
                    <a:pt x="2089150" y="1911350"/>
                    <a:pt x="2098040" y="1913890"/>
                  </a:cubicBezTo>
                  <a:cubicBezTo>
                    <a:pt x="2109470" y="1917700"/>
                    <a:pt x="2120900" y="1920240"/>
                    <a:pt x="2129790" y="1926590"/>
                  </a:cubicBezTo>
                  <a:cubicBezTo>
                    <a:pt x="2131060" y="1926590"/>
                    <a:pt x="2132330" y="1926590"/>
                    <a:pt x="2132330" y="1927860"/>
                  </a:cubicBezTo>
                  <a:cubicBezTo>
                    <a:pt x="2136140" y="1930400"/>
                    <a:pt x="2142490" y="1931670"/>
                    <a:pt x="2145030" y="1935480"/>
                  </a:cubicBezTo>
                  <a:cubicBezTo>
                    <a:pt x="2148840" y="1943100"/>
                    <a:pt x="2159000" y="1941830"/>
                    <a:pt x="2164080" y="1948180"/>
                  </a:cubicBezTo>
                  <a:lnTo>
                    <a:pt x="2165350" y="1948180"/>
                  </a:lnTo>
                  <a:cubicBezTo>
                    <a:pt x="2170430" y="1948180"/>
                    <a:pt x="2175510" y="1949450"/>
                    <a:pt x="2181860" y="1949450"/>
                  </a:cubicBezTo>
                  <a:cubicBezTo>
                    <a:pt x="2184400" y="1948180"/>
                    <a:pt x="2188210" y="1945640"/>
                    <a:pt x="2190750" y="1945640"/>
                  </a:cubicBezTo>
                  <a:cubicBezTo>
                    <a:pt x="2202180" y="1949450"/>
                    <a:pt x="2213610" y="1949450"/>
                    <a:pt x="2221230" y="1939290"/>
                  </a:cubicBezTo>
                  <a:cubicBezTo>
                    <a:pt x="2222500" y="1938020"/>
                    <a:pt x="2225040" y="1938020"/>
                    <a:pt x="2227580" y="1938020"/>
                  </a:cubicBezTo>
                  <a:lnTo>
                    <a:pt x="2237740" y="1938020"/>
                  </a:lnTo>
                  <a:cubicBezTo>
                    <a:pt x="2249170" y="1935480"/>
                    <a:pt x="2259330" y="1932940"/>
                    <a:pt x="2270760" y="1931670"/>
                  </a:cubicBezTo>
                  <a:cubicBezTo>
                    <a:pt x="2275840" y="1930400"/>
                    <a:pt x="2282190" y="1932940"/>
                    <a:pt x="2287270" y="1934210"/>
                  </a:cubicBezTo>
                  <a:cubicBezTo>
                    <a:pt x="2292350" y="1935480"/>
                    <a:pt x="2297430" y="1935480"/>
                    <a:pt x="2302510" y="1935480"/>
                  </a:cubicBezTo>
                  <a:cubicBezTo>
                    <a:pt x="2308860" y="1935480"/>
                    <a:pt x="2313940" y="1932940"/>
                    <a:pt x="2320290" y="1932940"/>
                  </a:cubicBezTo>
                  <a:cubicBezTo>
                    <a:pt x="2325370" y="1931670"/>
                    <a:pt x="2331720" y="1931670"/>
                    <a:pt x="2336800" y="1930400"/>
                  </a:cubicBezTo>
                  <a:cubicBezTo>
                    <a:pt x="2348230" y="1927860"/>
                    <a:pt x="2358390" y="1925320"/>
                    <a:pt x="2369820" y="1924050"/>
                  </a:cubicBezTo>
                  <a:cubicBezTo>
                    <a:pt x="2377440" y="1880870"/>
                    <a:pt x="2376170" y="1830070"/>
                    <a:pt x="2376170" y="1778000"/>
                  </a:cubicBezTo>
                  <a:close/>
                </a:path>
              </a:pathLst>
            </a:custGeom>
            <a:solidFill>
              <a:srgbClr val="A6A6A6"/>
            </a:solidFill>
          </p:spPr>
        </p:sp>
      </p:grpSp>
      <p:sp>
        <p:nvSpPr>
          <p:cNvPr id="7" name="TextBox 7"/>
          <p:cNvSpPr txBox="1"/>
          <p:nvPr/>
        </p:nvSpPr>
        <p:spPr>
          <a:xfrm>
            <a:off x="3423603" y="4272878"/>
            <a:ext cx="8755996" cy="2000548"/>
          </a:xfrm>
          <a:prstGeom prst="rect">
            <a:avLst/>
          </a:prstGeom>
        </p:spPr>
        <p:txBody>
          <a:bodyPr lIns="0" tIns="0" rIns="0" bIns="0" rtlCol="0" anchor="t">
            <a:spAutoFit/>
          </a:bodyPr>
          <a:lstStyle/>
          <a:p>
            <a:pPr algn="l">
              <a:lnSpc>
                <a:spcPts val="3900"/>
              </a:lnSpc>
            </a:pPr>
            <a:r>
              <a:rPr lang="en-US" sz="2785" dirty="0">
                <a:solidFill>
                  <a:srgbClr val="FFF4FB"/>
                </a:solidFill>
                <a:latin typeface="Nunito"/>
              </a:rPr>
              <a:t>This year we launched the </a:t>
            </a:r>
            <a:r>
              <a:rPr lang="en-US" sz="2785" dirty="0" smtClean="0">
                <a:solidFill>
                  <a:srgbClr val="FFF4FB"/>
                </a:solidFill>
                <a:latin typeface="Nunito"/>
              </a:rPr>
              <a:t>second ASPIRE </a:t>
            </a:r>
            <a:r>
              <a:rPr lang="en-US" sz="2785" dirty="0">
                <a:solidFill>
                  <a:srgbClr val="FFF4FB"/>
                </a:solidFill>
                <a:latin typeface="Nunito"/>
              </a:rPr>
              <a:t>HR Business Partner </a:t>
            </a:r>
            <a:r>
              <a:rPr lang="en-US" sz="2785" dirty="0" err="1">
                <a:solidFill>
                  <a:srgbClr val="FFF4FB"/>
                </a:solidFill>
                <a:latin typeface="Nunito"/>
              </a:rPr>
              <a:t>Programme</a:t>
            </a:r>
            <a:r>
              <a:rPr lang="en-US" sz="2785" dirty="0">
                <a:solidFill>
                  <a:srgbClr val="FFF4FB"/>
                </a:solidFill>
                <a:latin typeface="Nunito"/>
              </a:rPr>
              <a:t> in partnership with </a:t>
            </a:r>
            <a:r>
              <a:rPr lang="en-US" sz="2785" dirty="0" smtClean="0">
                <a:solidFill>
                  <a:srgbClr val="FFF4FB"/>
                </a:solidFill>
                <a:latin typeface="Nunito"/>
              </a:rPr>
              <a:t>Orion Partners, </a:t>
            </a:r>
            <a:r>
              <a:rPr lang="en-US" sz="2785" dirty="0">
                <a:solidFill>
                  <a:srgbClr val="FFF4FB"/>
                </a:solidFill>
                <a:latin typeface="Nunito"/>
              </a:rPr>
              <a:t>with 18 </a:t>
            </a:r>
            <a:r>
              <a:rPr lang="en-US" sz="2785" dirty="0" smtClean="0">
                <a:solidFill>
                  <a:srgbClr val="FFF4FB"/>
                </a:solidFill>
                <a:latin typeface="Nunito"/>
              </a:rPr>
              <a:t>participants. The feedback has been excellent</a:t>
            </a:r>
            <a:endParaRPr lang="en-US" sz="2785" dirty="0">
              <a:solidFill>
                <a:srgbClr val="FFF4FB"/>
              </a:solidFill>
              <a:latin typeface="Nunito"/>
            </a:endParaRPr>
          </a:p>
        </p:txBody>
      </p:sp>
      <p:sp>
        <p:nvSpPr>
          <p:cNvPr id="8" name="AutoShape 8"/>
          <p:cNvSpPr/>
          <p:nvPr/>
        </p:nvSpPr>
        <p:spPr>
          <a:xfrm>
            <a:off x="4812255" y="2066005"/>
            <a:ext cx="2354093" cy="245655"/>
          </a:xfrm>
          <a:prstGeom prst="rect">
            <a:avLst/>
          </a:prstGeom>
          <a:solidFill>
            <a:srgbClr val="FF3392"/>
          </a:solidFill>
        </p:spPr>
      </p:sp>
      <p:pic>
        <p:nvPicPr>
          <p:cNvPr id="9" name="Picture 9"/>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12115800" y="2262758"/>
            <a:ext cx="5877802" cy="3454032"/>
          </a:xfrm>
          <a:prstGeom prst="rect">
            <a:avLst/>
          </a:prstGeom>
        </p:spPr>
      </p:pic>
      <p:pic>
        <p:nvPicPr>
          <p:cNvPr id="10" name="Picture 10"/>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13167714" y="6492274"/>
            <a:ext cx="3753295" cy="2307770"/>
          </a:xfrm>
          <a:prstGeom prst="rect">
            <a:avLst/>
          </a:prstGeom>
        </p:spPr>
      </p:pic>
      <p:sp>
        <p:nvSpPr>
          <p:cNvPr id="11" name="TextBox 11"/>
          <p:cNvSpPr txBox="1"/>
          <p:nvPr/>
        </p:nvSpPr>
        <p:spPr>
          <a:xfrm>
            <a:off x="4812255" y="511807"/>
            <a:ext cx="10100864" cy="1513235"/>
          </a:xfrm>
          <a:prstGeom prst="rect">
            <a:avLst/>
          </a:prstGeom>
        </p:spPr>
        <p:txBody>
          <a:bodyPr lIns="0" tIns="0" rIns="0" bIns="0" rtlCol="0" anchor="t">
            <a:spAutoFit/>
          </a:bodyPr>
          <a:lstStyle/>
          <a:p>
            <a:pPr algn="l">
              <a:lnSpc>
                <a:spcPts val="5880"/>
              </a:lnSpc>
            </a:pPr>
            <a:r>
              <a:rPr lang="en-US" sz="4200" dirty="0" smtClean="0">
                <a:solidFill>
                  <a:srgbClr val="FFF4FB"/>
                </a:solidFill>
                <a:latin typeface="Norwester"/>
              </a:rPr>
              <a:t>HOW WE HAVE SUPPORTED THE DEVELOPMENT OF FUTURE WORKFORCE LEADERS IN 2019-20</a:t>
            </a:r>
            <a:endParaRPr lang="en-US" sz="4200" dirty="0">
              <a:solidFill>
                <a:srgbClr val="FFF4FB"/>
              </a:solidFill>
              <a:latin typeface="Norwester"/>
            </a:endParaRPr>
          </a:p>
        </p:txBody>
      </p:sp>
      <p:sp>
        <p:nvSpPr>
          <p:cNvPr id="12" name="TextBox 12"/>
          <p:cNvSpPr txBox="1"/>
          <p:nvPr/>
        </p:nvSpPr>
        <p:spPr>
          <a:xfrm>
            <a:off x="4812255" y="2469420"/>
            <a:ext cx="9013634" cy="608773"/>
          </a:xfrm>
          <a:prstGeom prst="rect">
            <a:avLst/>
          </a:prstGeom>
        </p:spPr>
        <p:txBody>
          <a:bodyPr lIns="0" tIns="0" rIns="0" bIns="0" rtlCol="0" anchor="t">
            <a:spAutoFit/>
          </a:bodyPr>
          <a:lstStyle/>
          <a:p>
            <a:pPr algn="l">
              <a:lnSpc>
                <a:spcPts val="5032"/>
              </a:lnSpc>
            </a:pPr>
            <a:r>
              <a:rPr lang="en-US" sz="3594" spc="179" dirty="0">
                <a:solidFill>
                  <a:srgbClr val="FFF4FB"/>
                </a:solidFill>
                <a:latin typeface="Nunito Sans Bold"/>
              </a:rPr>
              <a:t>ASPIRE</a:t>
            </a:r>
          </a:p>
        </p:txBody>
      </p:sp>
      <p:sp>
        <p:nvSpPr>
          <p:cNvPr id="13" name="TextBox 13"/>
          <p:cNvSpPr txBox="1"/>
          <p:nvPr/>
        </p:nvSpPr>
        <p:spPr>
          <a:xfrm>
            <a:off x="3399160" y="6586061"/>
            <a:ext cx="8755996" cy="3483069"/>
          </a:xfrm>
          <a:prstGeom prst="rect">
            <a:avLst/>
          </a:prstGeom>
        </p:spPr>
        <p:txBody>
          <a:bodyPr lIns="0" tIns="0" rIns="0" bIns="0" rtlCol="0" anchor="t">
            <a:spAutoFit/>
          </a:bodyPr>
          <a:lstStyle/>
          <a:p>
            <a:pPr>
              <a:lnSpc>
                <a:spcPts val="3900"/>
              </a:lnSpc>
            </a:pPr>
            <a:r>
              <a:rPr lang="en-US" sz="2785" dirty="0">
                <a:solidFill>
                  <a:srgbClr val="FFF4FB"/>
                </a:solidFill>
                <a:latin typeface="Nunito"/>
              </a:rPr>
              <a:t>In addition, the ASPIRE Deputy Directors Talent Pool was launched in partnership with Cheryl Lee Associates. This is the first talent pool for workforce professionals in the </a:t>
            </a:r>
            <a:r>
              <a:rPr lang="en-US" sz="2785" dirty="0" smtClean="0">
                <a:solidFill>
                  <a:srgbClr val="FFF4FB"/>
                </a:solidFill>
                <a:latin typeface="Nunito"/>
              </a:rPr>
              <a:t>country.</a:t>
            </a:r>
            <a:endParaRPr lang="en-US" sz="2785" dirty="0">
              <a:solidFill>
                <a:srgbClr val="FFF4FB"/>
              </a:solidFill>
              <a:latin typeface="Nunito"/>
            </a:endParaRPr>
          </a:p>
          <a:p>
            <a:pPr algn="l">
              <a:lnSpc>
                <a:spcPts val="3900"/>
              </a:lnSpc>
            </a:pPr>
            <a:r>
              <a:rPr lang="en-US" sz="2785" dirty="0" smtClean="0">
                <a:solidFill>
                  <a:srgbClr val="FFF4FB"/>
                </a:solidFill>
                <a:latin typeface="Nunito"/>
              </a:rPr>
              <a:t> </a:t>
            </a:r>
            <a:r>
              <a:rPr lang="en-US" sz="2785" dirty="0">
                <a:solidFill>
                  <a:srgbClr val="FFF4FB"/>
                </a:solidFill>
                <a:latin typeface="Nunito"/>
              </a:rPr>
              <a:t>33 members of the </a:t>
            </a:r>
            <a:r>
              <a:rPr lang="en-US" sz="2785" dirty="0" smtClean="0">
                <a:solidFill>
                  <a:srgbClr val="FFF4FB"/>
                </a:solidFill>
                <a:latin typeface="Nunito"/>
              </a:rPr>
              <a:t>pool have attended a development </a:t>
            </a:r>
            <a:r>
              <a:rPr lang="en-US" sz="2785" dirty="0" err="1" smtClean="0">
                <a:solidFill>
                  <a:srgbClr val="FFF4FB"/>
                </a:solidFill>
                <a:latin typeface="Nunito"/>
              </a:rPr>
              <a:t>centre</a:t>
            </a:r>
            <a:r>
              <a:rPr lang="en-US" sz="2785" dirty="0" smtClean="0">
                <a:solidFill>
                  <a:srgbClr val="FFF4FB"/>
                </a:solidFill>
                <a:latin typeface="Nunito"/>
              </a:rPr>
              <a:t>, participated in modules and learning sets and chosen mentors. </a:t>
            </a:r>
            <a:endParaRPr lang="en-US" sz="2785" dirty="0">
              <a:solidFill>
                <a:srgbClr val="FFF4FB"/>
              </a:solidFill>
              <a:latin typeface="Nunito"/>
            </a:endParaRPr>
          </a:p>
        </p:txBody>
      </p:sp>
      <p:sp>
        <p:nvSpPr>
          <p:cNvPr id="14" name="TextBox 13"/>
          <p:cNvSpPr txBox="1"/>
          <p:nvPr/>
        </p:nvSpPr>
        <p:spPr>
          <a:xfrm>
            <a:off x="3359805" y="3149363"/>
            <a:ext cx="8257254" cy="1508105"/>
          </a:xfrm>
          <a:prstGeom prst="rect">
            <a:avLst/>
          </a:prstGeom>
          <a:noFill/>
        </p:spPr>
        <p:txBody>
          <a:bodyPr wrap="square" rtlCol="0">
            <a:spAutoFit/>
          </a:bodyPr>
          <a:lstStyle/>
          <a:p>
            <a:r>
              <a:rPr lang="en-GB" sz="2800" dirty="0" smtClean="0">
                <a:solidFill>
                  <a:schemeClr val="bg1"/>
                </a:solidFill>
                <a:latin typeface="Nunito" panose="020B0604020202020204" charset="0"/>
              </a:rPr>
              <a:t>Supporting Talent Management is one of our key objectives</a:t>
            </a:r>
            <a:r>
              <a:rPr lang="en-GB" sz="2800" dirty="0" smtClean="0">
                <a:solidFill>
                  <a:schemeClr val="bg1"/>
                </a:solidFill>
              </a:rPr>
              <a:t>.</a:t>
            </a:r>
          </a:p>
          <a:p>
            <a:endParaRPr lang="en-GB" dirty="0"/>
          </a:p>
          <a:p>
            <a:endParaRPr lang="en-GB"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5092703" y="7277968"/>
            <a:ext cx="8737597" cy="1138675"/>
          </a:xfrm>
          <a:prstGeom prst="rect">
            <a:avLst/>
          </a:prstGeom>
          <a:solidFill>
            <a:srgbClr val="FF3392"/>
          </a:solidFill>
        </p:spPr>
      </p:sp>
      <p:sp>
        <p:nvSpPr>
          <p:cNvPr id="3" name="TextBox 3"/>
          <p:cNvSpPr txBox="1"/>
          <p:nvPr/>
        </p:nvSpPr>
        <p:spPr>
          <a:xfrm>
            <a:off x="5395954" y="7226910"/>
            <a:ext cx="8115300" cy="1099653"/>
          </a:xfrm>
          <a:prstGeom prst="rect">
            <a:avLst/>
          </a:prstGeom>
        </p:spPr>
        <p:txBody>
          <a:bodyPr lIns="0" tIns="0" rIns="0" bIns="0" rtlCol="0" anchor="t">
            <a:spAutoFit/>
          </a:bodyPr>
          <a:lstStyle/>
          <a:p>
            <a:pPr algn="r">
              <a:lnSpc>
                <a:spcPts val="4480"/>
              </a:lnSpc>
            </a:pPr>
            <a:r>
              <a:rPr lang="en-US" sz="3200" dirty="0">
                <a:solidFill>
                  <a:srgbClr val="FFF4FB"/>
                </a:solidFill>
                <a:latin typeface="Nunito Sans Bold"/>
              </a:rPr>
              <a:t>The ASPIRE Deputy Director </a:t>
            </a:r>
            <a:r>
              <a:rPr lang="en-US" sz="3200" dirty="0" err="1">
                <a:solidFill>
                  <a:srgbClr val="FFF4FB"/>
                </a:solidFill>
                <a:latin typeface="Nunito Sans Bold"/>
              </a:rPr>
              <a:t>Programme</a:t>
            </a:r>
            <a:r>
              <a:rPr lang="en-US" sz="3200" dirty="0">
                <a:solidFill>
                  <a:srgbClr val="FFF4FB"/>
                </a:solidFill>
                <a:latin typeface="Nunito Sans Bold"/>
              </a:rPr>
              <a:t> was shortlisted for a CIPD award in 2019.</a:t>
            </a:r>
          </a:p>
        </p:txBody>
      </p:sp>
      <p:grpSp>
        <p:nvGrpSpPr>
          <p:cNvPr id="4" name="Group 4"/>
          <p:cNvGrpSpPr>
            <a:grpSpLocks noChangeAspect="1"/>
          </p:cNvGrpSpPr>
          <p:nvPr/>
        </p:nvGrpSpPr>
        <p:grpSpPr>
          <a:xfrm>
            <a:off x="-1019525" y="8979497"/>
            <a:ext cx="10473125" cy="8871353"/>
            <a:chOff x="0" y="0"/>
            <a:chExt cx="2374900" cy="2011680"/>
          </a:xfrm>
        </p:grpSpPr>
        <p:sp>
          <p:nvSpPr>
            <p:cNvPr id="5" name="Freeform 5"/>
            <p:cNvSpPr/>
            <p:nvPr/>
          </p:nvSpPr>
          <p:spPr>
            <a:xfrm>
              <a:off x="-2540" y="-2540"/>
              <a:ext cx="2377441" cy="2009140"/>
            </a:xfrm>
            <a:custGeom>
              <a:avLst/>
              <a:gdLst/>
              <a:ahLst/>
              <a:cxnLst/>
              <a:rect l="l" t="t" r="r" b="b"/>
              <a:pathLst>
                <a:path w="2377441" h="2009140">
                  <a:moveTo>
                    <a:pt x="2376170" y="1778000"/>
                  </a:moveTo>
                  <a:cubicBezTo>
                    <a:pt x="2374900" y="1276350"/>
                    <a:pt x="2359660" y="598170"/>
                    <a:pt x="2359660" y="97790"/>
                  </a:cubicBezTo>
                  <a:cubicBezTo>
                    <a:pt x="2359660" y="90170"/>
                    <a:pt x="2360930" y="82550"/>
                    <a:pt x="2360930" y="76200"/>
                  </a:cubicBezTo>
                  <a:cubicBezTo>
                    <a:pt x="2359660" y="74930"/>
                    <a:pt x="2358390" y="74930"/>
                    <a:pt x="2357120" y="73660"/>
                  </a:cubicBezTo>
                  <a:cubicBezTo>
                    <a:pt x="2357120" y="73660"/>
                    <a:pt x="2355850" y="74930"/>
                    <a:pt x="2355850" y="76200"/>
                  </a:cubicBezTo>
                  <a:cubicBezTo>
                    <a:pt x="2353310" y="82550"/>
                    <a:pt x="2348230" y="82550"/>
                    <a:pt x="2343150" y="82550"/>
                  </a:cubicBezTo>
                  <a:cubicBezTo>
                    <a:pt x="2336800" y="81280"/>
                    <a:pt x="2330450" y="74930"/>
                    <a:pt x="2322830" y="77470"/>
                  </a:cubicBezTo>
                  <a:cubicBezTo>
                    <a:pt x="2320290" y="78740"/>
                    <a:pt x="2315210" y="76200"/>
                    <a:pt x="2313940" y="73660"/>
                  </a:cubicBezTo>
                  <a:cubicBezTo>
                    <a:pt x="2310130" y="68580"/>
                    <a:pt x="2305050" y="68580"/>
                    <a:pt x="2299970" y="71120"/>
                  </a:cubicBezTo>
                  <a:cubicBezTo>
                    <a:pt x="2297430" y="72390"/>
                    <a:pt x="2294890" y="71120"/>
                    <a:pt x="2292350" y="71120"/>
                  </a:cubicBezTo>
                  <a:cubicBezTo>
                    <a:pt x="2288540" y="71120"/>
                    <a:pt x="2283460" y="69850"/>
                    <a:pt x="2279650" y="68580"/>
                  </a:cubicBezTo>
                  <a:cubicBezTo>
                    <a:pt x="2278380" y="68580"/>
                    <a:pt x="2275840" y="67310"/>
                    <a:pt x="2274570" y="67310"/>
                  </a:cubicBezTo>
                  <a:cubicBezTo>
                    <a:pt x="2270760" y="66040"/>
                    <a:pt x="2266950" y="62230"/>
                    <a:pt x="2263140" y="67310"/>
                  </a:cubicBezTo>
                  <a:cubicBezTo>
                    <a:pt x="2263140" y="67310"/>
                    <a:pt x="2260600" y="67310"/>
                    <a:pt x="2259330" y="66040"/>
                  </a:cubicBezTo>
                  <a:cubicBezTo>
                    <a:pt x="2258060" y="63500"/>
                    <a:pt x="2256790" y="59690"/>
                    <a:pt x="2255520" y="57150"/>
                  </a:cubicBezTo>
                  <a:cubicBezTo>
                    <a:pt x="2252980" y="53340"/>
                    <a:pt x="2252980" y="46990"/>
                    <a:pt x="2249170" y="44450"/>
                  </a:cubicBezTo>
                  <a:cubicBezTo>
                    <a:pt x="2246630" y="43180"/>
                    <a:pt x="2245360" y="41910"/>
                    <a:pt x="2244090" y="39370"/>
                  </a:cubicBezTo>
                  <a:cubicBezTo>
                    <a:pt x="2244090" y="38100"/>
                    <a:pt x="2241550" y="36830"/>
                    <a:pt x="2241550" y="35560"/>
                  </a:cubicBezTo>
                  <a:lnTo>
                    <a:pt x="2237740" y="31750"/>
                  </a:lnTo>
                  <a:cubicBezTo>
                    <a:pt x="2236470" y="29210"/>
                    <a:pt x="2235200" y="25400"/>
                    <a:pt x="2232660" y="24130"/>
                  </a:cubicBezTo>
                  <a:cubicBezTo>
                    <a:pt x="2227580" y="20320"/>
                    <a:pt x="2226310" y="15240"/>
                    <a:pt x="2228850" y="8890"/>
                  </a:cubicBezTo>
                  <a:cubicBezTo>
                    <a:pt x="2225040" y="7620"/>
                    <a:pt x="2222500" y="5080"/>
                    <a:pt x="2218690" y="5080"/>
                  </a:cubicBezTo>
                  <a:cubicBezTo>
                    <a:pt x="2203450" y="6350"/>
                    <a:pt x="2186940" y="8890"/>
                    <a:pt x="2171700" y="10160"/>
                  </a:cubicBezTo>
                  <a:cubicBezTo>
                    <a:pt x="2169160" y="10160"/>
                    <a:pt x="2165350" y="11430"/>
                    <a:pt x="2164080" y="12700"/>
                  </a:cubicBezTo>
                  <a:cubicBezTo>
                    <a:pt x="2153920" y="19050"/>
                    <a:pt x="2143760" y="13970"/>
                    <a:pt x="2133600" y="12700"/>
                  </a:cubicBezTo>
                  <a:cubicBezTo>
                    <a:pt x="2125980" y="12700"/>
                    <a:pt x="2118360" y="8890"/>
                    <a:pt x="2110740" y="7620"/>
                  </a:cubicBezTo>
                  <a:cubicBezTo>
                    <a:pt x="2101850" y="6350"/>
                    <a:pt x="2094230" y="7620"/>
                    <a:pt x="2085340" y="6350"/>
                  </a:cubicBezTo>
                  <a:cubicBezTo>
                    <a:pt x="2084070" y="6350"/>
                    <a:pt x="2082800" y="5080"/>
                    <a:pt x="2081530" y="3810"/>
                  </a:cubicBezTo>
                  <a:cubicBezTo>
                    <a:pt x="2078990" y="0"/>
                    <a:pt x="2073910" y="1270"/>
                    <a:pt x="2071370" y="2540"/>
                  </a:cubicBezTo>
                  <a:cubicBezTo>
                    <a:pt x="2067560" y="5080"/>
                    <a:pt x="2066290" y="8890"/>
                    <a:pt x="2063750" y="12700"/>
                  </a:cubicBezTo>
                  <a:cubicBezTo>
                    <a:pt x="2057400" y="13970"/>
                    <a:pt x="2048510" y="15240"/>
                    <a:pt x="2042160" y="19050"/>
                  </a:cubicBezTo>
                  <a:cubicBezTo>
                    <a:pt x="2037080" y="21590"/>
                    <a:pt x="2034540" y="22860"/>
                    <a:pt x="2030730" y="20320"/>
                  </a:cubicBezTo>
                  <a:lnTo>
                    <a:pt x="2029460" y="21590"/>
                  </a:lnTo>
                  <a:cubicBezTo>
                    <a:pt x="2032000" y="24130"/>
                    <a:pt x="2033270" y="27940"/>
                    <a:pt x="2035810" y="30480"/>
                  </a:cubicBezTo>
                  <a:cubicBezTo>
                    <a:pt x="2032000" y="31750"/>
                    <a:pt x="2026920" y="34290"/>
                    <a:pt x="2024380" y="33020"/>
                  </a:cubicBezTo>
                  <a:cubicBezTo>
                    <a:pt x="2018030" y="31750"/>
                    <a:pt x="2015490" y="34290"/>
                    <a:pt x="2010410" y="36830"/>
                  </a:cubicBezTo>
                  <a:cubicBezTo>
                    <a:pt x="2005330" y="40640"/>
                    <a:pt x="1998980" y="43180"/>
                    <a:pt x="1993900" y="45720"/>
                  </a:cubicBezTo>
                  <a:cubicBezTo>
                    <a:pt x="1992630" y="45720"/>
                    <a:pt x="1991360" y="45720"/>
                    <a:pt x="1990090" y="44450"/>
                  </a:cubicBezTo>
                  <a:cubicBezTo>
                    <a:pt x="1988820" y="44450"/>
                    <a:pt x="1987550" y="43180"/>
                    <a:pt x="1987550" y="43180"/>
                  </a:cubicBezTo>
                  <a:cubicBezTo>
                    <a:pt x="1981200" y="45720"/>
                    <a:pt x="1974850" y="48260"/>
                    <a:pt x="1968500" y="45720"/>
                  </a:cubicBezTo>
                  <a:cubicBezTo>
                    <a:pt x="1967230" y="45720"/>
                    <a:pt x="1967230" y="46990"/>
                    <a:pt x="1965960" y="46990"/>
                  </a:cubicBezTo>
                  <a:cubicBezTo>
                    <a:pt x="1958340" y="49530"/>
                    <a:pt x="1953260" y="58420"/>
                    <a:pt x="1943100" y="58420"/>
                  </a:cubicBezTo>
                  <a:cubicBezTo>
                    <a:pt x="1935480" y="58420"/>
                    <a:pt x="1927860" y="64770"/>
                    <a:pt x="1920240" y="64770"/>
                  </a:cubicBezTo>
                  <a:cubicBezTo>
                    <a:pt x="1911350" y="66040"/>
                    <a:pt x="1903730" y="68580"/>
                    <a:pt x="1896110" y="72390"/>
                  </a:cubicBezTo>
                  <a:cubicBezTo>
                    <a:pt x="1893570" y="73660"/>
                    <a:pt x="1891030" y="73660"/>
                    <a:pt x="1889760" y="73660"/>
                  </a:cubicBezTo>
                  <a:cubicBezTo>
                    <a:pt x="1883410" y="71120"/>
                    <a:pt x="1879600" y="74930"/>
                    <a:pt x="1877060" y="78740"/>
                  </a:cubicBezTo>
                  <a:cubicBezTo>
                    <a:pt x="1870710" y="87630"/>
                    <a:pt x="1860550" y="90170"/>
                    <a:pt x="1851660" y="92710"/>
                  </a:cubicBezTo>
                  <a:cubicBezTo>
                    <a:pt x="1840230" y="95250"/>
                    <a:pt x="1828800" y="96520"/>
                    <a:pt x="1817370" y="97790"/>
                  </a:cubicBezTo>
                  <a:cubicBezTo>
                    <a:pt x="1816100" y="97790"/>
                    <a:pt x="1814830" y="101600"/>
                    <a:pt x="1812290" y="102870"/>
                  </a:cubicBezTo>
                  <a:cubicBezTo>
                    <a:pt x="1811020" y="102870"/>
                    <a:pt x="1809750" y="101600"/>
                    <a:pt x="1809750" y="101600"/>
                  </a:cubicBezTo>
                  <a:cubicBezTo>
                    <a:pt x="1803400" y="109220"/>
                    <a:pt x="1799590" y="120650"/>
                    <a:pt x="1786890" y="119380"/>
                  </a:cubicBezTo>
                  <a:lnTo>
                    <a:pt x="1785620" y="119380"/>
                  </a:lnTo>
                  <a:cubicBezTo>
                    <a:pt x="1775460" y="125730"/>
                    <a:pt x="1765300" y="123190"/>
                    <a:pt x="1756410" y="120650"/>
                  </a:cubicBezTo>
                  <a:cubicBezTo>
                    <a:pt x="1753870" y="120650"/>
                    <a:pt x="1750060" y="118110"/>
                    <a:pt x="1748790" y="115570"/>
                  </a:cubicBezTo>
                  <a:cubicBezTo>
                    <a:pt x="1744980" y="107950"/>
                    <a:pt x="1734820" y="105410"/>
                    <a:pt x="1727200" y="107950"/>
                  </a:cubicBezTo>
                  <a:cubicBezTo>
                    <a:pt x="1720850" y="110490"/>
                    <a:pt x="1714500" y="111760"/>
                    <a:pt x="1708150" y="114300"/>
                  </a:cubicBezTo>
                  <a:cubicBezTo>
                    <a:pt x="1697990" y="116840"/>
                    <a:pt x="1689100" y="118110"/>
                    <a:pt x="1678940" y="113030"/>
                  </a:cubicBezTo>
                  <a:cubicBezTo>
                    <a:pt x="1668780" y="107950"/>
                    <a:pt x="1661160" y="111760"/>
                    <a:pt x="1656080" y="123190"/>
                  </a:cubicBezTo>
                  <a:cubicBezTo>
                    <a:pt x="1652270" y="130810"/>
                    <a:pt x="1642109" y="132080"/>
                    <a:pt x="1635759" y="125730"/>
                  </a:cubicBezTo>
                  <a:cubicBezTo>
                    <a:pt x="1631949" y="121920"/>
                    <a:pt x="1629409" y="123190"/>
                    <a:pt x="1625599" y="125730"/>
                  </a:cubicBezTo>
                  <a:lnTo>
                    <a:pt x="1617979" y="133350"/>
                  </a:lnTo>
                  <a:cubicBezTo>
                    <a:pt x="1616709" y="134620"/>
                    <a:pt x="1614169" y="134620"/>
                    <a:pt x="1612899" y="134620"/>
                  </a:cubicBezTo>
                  <a:lnTo>
                    <a:pt x="1605279" y="134620"/>
                  </a:lnTo>
                  <a:cubicBezTo>
                    <a:pt x="1600199" y="134620"/>
                    <a:pt x="1595119" y="133350"/>
                    <a:pt x="1590040" y="132080"/>
                  </a:cubicBezTo>
                  <a:cubicBezTo>
                    <a:pt x="1583690" y="130810"/>
                    <a:pt x="1578609" y="127000"/>
                    <a:pt x="1572259" y="125730"/>
                  </a:cubicBezTo>
                  <a:cubicBezTo>
                    <a:pt x="1562099" y="124460"/>
                    <a:pt x="1559559" y="115570"/>
                    <a:pt x="1555749" y="109220"/>
                  </a:cubicBezTo>
                  <a:cubicBezTo>
                    <a:pt x="1553209" y="105410"/>
                    <a:pt x="1548129" y="100330"/>
                    <a:pt x="1543049" y="101600"/>
                  </a:cubicBezTo>
                  <a:cubicBezTo>
                    <a:pt x="1537969" y="104140"/>
                    <a:pt x="1532889" y="101600"/>
                    <a:pt x="1529079" y="100330"/>
                  </a:cubicBezTo>
                  <a:cubicBezTo>
                    <a:pt x="1527809" y="100330"/>
                    <a:pt x="1525269" y="99060"/>
                    <a:pt x="1523999" y="99060"/>
                  </a:cubicBezTo>
                  <a:cubicBezTo>
                    <a:pt x="1515109" y="96520"/>
                    <a:pt x="1508759" y="101600"/>
                    <a:pt x="1502409" y="107950"/>
                  </a:cubicBezTo>
                  <a:lnTo>
                    <a:pt x="1497329" y="113030"/>
                  </a:lnTo>
                  <a:cubicBezTo>
                    <a:pt x="1496059" y="114300"/>
                    <a:pt x="1496059" y="116840"/>
                    <a:pt x="1494790" y="118110"/>
                  </a:cubicBezTo>
                  <a:cubicBezTo>
                    <a:pt x="1487170" y="124460"/>
                    <a:pt x="1479550" y="121920"/>
                    <a:pt x="1470659" y="118110"/>
                  </a:cubicBezTo>
                  <a:cubicBezTo>
                    <a:pt x="1463040" y="114300"/>
                    <a:pt x="1454149" y="118110"/>
                    <a:pt x="1451609" y="125730"/>
                  </a:cubicBezTo>
                  <a:cubicBezTo>
                    <a:pt x="1450340" y="130810"/>
                    <a:pt x="1449070" y="134620"/>
                    <a:pt x="1442720" y="137160"/>
                  </a:cubicBezTo>
                  <a:cubicBezTo>
                    <a:pt x="1436370" y="140970"/>
                    <a:pt x="1428750" y="143510"/>
                    <a:pt x="1427480" y="152400"/>
                  </a:cubicBezTo>
                  <a:cubicBezTo>
                    <a:pt x="1427480" y="153670"/>
                    <a:pt x="1426210" y="154940"/>
                    <a:pt x="1424940" y="154940"/>
                  </a:cubicBezTo>
                  <a:cubicBezTo>
                    <a:pt x="1421130" y="156210"/>
                    <a:pt x="1418590" y="157480"/>
                    <a:pt x="1414780" y="158750"/>
                  </a:cubicBezTo>
                  <a:lnTo>
                    <a:pt x="1403350" y="158750"/>
                  </a:lnTo>
                  <a:cubicBezTo>
                    <a:pt x="1395730" y="157480"/>
                    <a:pt x="1388110" y="154940"/>
                    <a:pt x="1380490" y="153670"/>
                  </a:cubicBezTo>
                  <a:cubicBezTo>
                    <a:pt x="1371600" y="152400"/>
                    <a:pt x="1363979" y="157480"/>
                    <a:pt x="1355090" y="158750"/>
                  </a:cubicBezTo>
                  <a:lnTo>
                    <a:pt x="1353820" y="160020"/>
                  </a:lnTo>
                  <a:cubicBezTo>
                    <a:pt x="1351280" y="163830"/>
                    <a:pt x="1347470" y="162560"/>
                    <a:pt x="1344930" y="160020"/>
                  </a:cubicBezTo>
                  <a:cubicBezTo>
                    <a:pt x="1339850" y="154940"/>
                    <a:pt x="1330960" y="153670"/>
                    <a:pt x="1324610" y="156210"/>
                  </a:cubicBezTo>
                  <a:cubicBezTo>
                    <a:pt x="1316990" y="160020"/>
                    <a:pt x="1309370" y="162560"/>
                    <a:pt x="1301750" y="165100"/>
                  </a:cubicBezTo>
                  <a:cubicBezTo>
                    <a:pt x="1299210" y="165100"/>
                    <a:pt x="1296670" y="163830"/>
                    <a:pt x="1295400" y="163830"/>
                  </a:cubicBezTo>
                  <a:cubicBezTo>
                    <a:pt x="1292860" y="163830"/>
                    <a:pt x="1289050" y="162560"/>
                    <a:pt x="1287780" y="163830"/>
                  </a:cubicBezTo>
                  <a:cubicBezTo>
                    <a:pt x="1277620" y="171450"/>
                    <a:pt x="1267460" y="168910"/>
                    <a:pt x="1258570" y="163830"/>
                  </a:cubicBezTo>
                  <a:cubicBezTo>
                    <a:pt x="1253490" y="161290"/>
                    <a:pt x="1245870" y="158750"/>
                    <a:pt x="1243330" y="151130"/>
                  </a:cubicBezTo>
                  <a:cubicBezTo>
                    <a:pt x="1242060" y="146050"/>
                    <a:pt x="1236980" y="140970"/>
                    <a:pt x="1233170" y="137160"/>
                  </a:cubicBezTo>
                  <a:cubicBezTo>
                    <a:pt x="1226820" y="130810"/>
                    <a:pt x="1220470" y="121920"/>
                    <a:pt x="1209040" y="121920"/>
                  </a:cubicBezTo>
                  <a:cubicBezTo>
                    <a:pt x="1206500" y="121920"/>
                    <a:pt x="1203959" y="116840"/>
                    <a:pt x="1202690" y="118110"/>
                  </a:cubicBezTo>
                  <a:cubicBezTo>
                    <a:pt x="1197609" y="119380"/>
                    <a:pt x="1197609" y="116840"/>
                    <a:pt x="1195070" y="114300"/>
                  </a:cubicBezTo>
                  <a:cubicBezTo>
                    <a:pt x="1192530" y="111760"/>
                    <a:pt x="1188720" y="109220"/>
                    <a:pt x="1186180" y="105410"/>
                  </a:cubicBezTo>
                  <a:cubicBezTo>
                    <a:pt x="1182370" y="100330"/>
                    <a:pt x="1178560" y="93980"/>
                    <a:pt x="1174750" y="88900"/>
                  </a:cubicBezTo>
                  <a:cubicBezTo>
                    <a:pt x="1170940" y="83820"/>
                    <a:pt x="1168400" y="77470"/>
                    <a:pt x="1164590" y="72390"/>
                  </a:cubicBezTo>
                  <a:cubicBezTo>
                    <a:pt x="1163320" y="71120"/>
                    <a:pt x="1159509" y="69850"/>
                    <a:pt x="1158240" y="71120"/>
                  </a:cubicBezTo>
                  <a:lnTo>
                    <a:pt x="1143000" y="78740"/>
                  </a:lnTo>
                  <a:cubicBezTo>
                    <a:pt x="1140460" y="80010"/>
                    <a:pt x="1139190" y="82550"/>
                    <a:pt x="1137920" y="85090"/>
                  </a:cubicBezTo>
                  <a:lnTo>
                    <a:pt x="1136650" y="83820"/>
                  </a:lnTo>
                  <a:cubicBezTo>
                    <a:pt x="1137920" y="80010"/>
                    <a:pt x="1139190" y="76200"/>
                    <a:pt x="1140460" y="74930"/>
                  </a:cubicBezTo>
                  <a:lnTo>
                    <a:pt x="1125220" y="71120"/>
                  </a:lnTo>
                  <a:cubicBezTo>
                    <a:pt x="1121410" y="69850"/>
                    <a:pt x="1115060" y="69850"/>
                    <a:pt x="1112520" y="69850"/>
                  </a:cubicBezTo>
                  <a:lnTo>
                    <a:pt x="1092200" y="69850"/>
                  </a:lnTo>
                  <a:cubicBezTo>
                    <a:pt x="1084580" y="69850"/>
                    <a:pt x="1078230" y="68580"/>
                    <a:pt x="1070610" y="69850"/>
                  </a:cubicBezTo>
                  <a:cubicBezTo>
                    <a:pt x="1065530" y="71120"/>
                    <a:pt x="1061720" y="68580"/>
                    <a:pt x="1057910" y="66040"/>
                  </a:cubicBezTo>
                  <a:cubicBezTo>
                    <a:pt x="1047750" y="58420"/>
                    <a:pt x="1037590" y="49530"/>
                    <a:pt x="1023620" y="53340"/>
                  </a:cubicBezTo>
                  <a:cubicBezTo>
                    <a:pt x="1022350" y="53340"/>
                    <a:pt x="1019810" y="52070"/>
                    <a:pt x="1018540" y="50800"/>
                  </a:cubicBezTo>
                  <a:cubicBezTo>
                    <a:pt x="1014730" y="49530"/>
                    <a:pt x="1012190" y="46990"/>
                    <a:pt x="1007110" y="44450"/>
                  </a:cubicBezTo>
                  <a:cubicBezTo>
                    <a:pt x="1007110" y="48260"/>
                    <a:pt x="1007110" y="49530"/>
                    <a:pt x="1008380" y="52070"/>
                  </a:cubicBezTo>
                  <a:cubicBezTo>
                    <a:pt x="1005840" y="54610"/>
                    <a:pt x="1004570" y="53340"/>
                    <a:pt x="1003300" y="52070"/>
                  </a:cubicBezTo>
                  <a:cubicBezTo>
                    <a:pt x="1002030" y="53340"/>
                    <a:pt x="1000760" y="55880"/>
                    <a:pt x="999490" y="55880"/>
                  </a:cubicBezTo>
                  <a:cubicBezTo>
                    <a:pt x="993140" y="58420"/>
                    <a:pt x="986790" y="59690"/>
                    <a:pt x="980440" y="62230"/>
                  </a:cubicBezTo>
                  <a:cubicBezTo>
                    <a:pt x="977900" y="63500"/>
                    <a:pt x="975360" y="64770"/>
                    <a:pt x="974090" y="66040"/>
                  </a:cubicBezTo>
                  <a:cubicBezTo>
                    <a:pt x="969010" y="69850"/>
                    <a:pt x="965200" y="76200"/>
                    <a:pt x="956310" y="74930"/>
                  </a:cubicBezTo>
                  <a:cubicBezTo>
                    <a:pt x="955040" y="74930"/>
                    <a:pt x="952500" y="77470"/>
                    <a:pt x="949960" y="77470"/>
                  </a:cubicBezTo>
                  <a:cubicBezTo>
                    <a:pt x="947420" y="78740"/>
                    <a:pt x="943610" y="78740"/>
                    <a:pt x="941070" y="80010"/>
                  </a:cubicBezTo>
                  <a:lnTo>
                    <a:pt x="938530" y="80010"/>
                  </a:lnTo>
                  <a:cubicBezTo>
                    <a:pt x="930910" y="82550"/>
                    <a:pt x="924560" y="85090"/>
                    <a:pt x="916940" y="86360"/>
                  </a:cubicBezTo>
                  <a:lnTo>
                    <a:pt x="911860" y="86360"/>
                  </a:lnTo>
                  <a:cubicBezTo>
                    <a:pt x="905510" y="86360"/>
                    <a:pt x="900430" y="85090"/>
                    <a:pt x="894080" y="85090"/>
                  </a:cubicBezTo>
                  <a:cubicBezTo>
                    <a:pt x="887730" y="85090"/>
                    <a:pt x="881380" y="87630"/>
                    <a:pt x="875030" y="87630"/>
                  </a:cubicBezTo>
                  <a:cubicBezTo>
                    <a:pt x="867410" y="87630"/>
                    <a:pt x="858520" y="87630"/>
                    <a:pt x="852170" y="82550"/>
                  </a:cubicBezTo>
                  <a:cubicBezTo>
                    <a:pt x="850900" y="81280"/>
                    <a:pt x="847090" y="81280"/>
                    <a:pt x="844550" y="82550"/>
                  </a:cubicBezTo>
                  <a:cubicBezTo>
                    <a:pt x="835660" y="83820"/>
                    <a:pt x="826770" y="85090"/>
                    <a:pt x="819150" y="87630"/>
                  </a:cubicBezTo>
                  <a:cubicBezTo>
                    <a:pt x="811530" y="90170"/>
                    <a:pt x="807720" y="87630"/>
                    <a:pt x="805180" y="81280"/>
                  </a:cubicBezTo>
                  <a:cubicBezTo>
                    <a:pt x="803910" y="78740"/>
                    <a:pt x="801370" y="76200"/>
                    <a:pt x="798830" y="73660"/>
                  </a:cubicBezTo>
                  <a:cubicBezTo>
                    <a:pt x="795020" y="71120"/>
                    <a:pt x="791210" y="67310"/>
                    <a:pt x="787400" y="67310"/>
                  </a:cubicBezTo>
                  <a:cubicBezTo>
                    <a:pt x="778510" y="67310"/>
                    <a:pt x="773430" y="62230"/>
                    <a:pt x="767080" y="58420"/>
                  </a:cubicBezTo>
                  <a:cubicBezTo>
                    <a:pt x="756920" y="52070"/>
                    <a:pt x="748030" y="44450"/>
                    <a:pt x="735330" y="45720"/>
                  </a:cubicBezTo>
                  <a:lnTo>
                    <a:pt x="735330" y="39370"/>
                  </a:lnTo>
                  <a:cubicBezTo>
                    <a:pt x="737870" y="39370"/>
                    <a:pt x="740410" y="39370"/>
                    <a:pt x="742950" y="38100"/>
                  </a:cubicBezTo>
                  <a:cubicBezTo>
                    <a:pt x="739140" y="35560"/>
                    <a:pt x="739140" y="31750"/>
                    <a:pt x="736600" y="29210"/>
                  </a:cubicBezTo>
                  <a:cubicBezTo>
                    <a:pt x="731520" y="25400"/>
                    <a:pt x="726440" y="24130"/>
                    <a:pt x="721360" y="21590"/>
                  </a:cubicBezTo>
                  <a:cubicBezTo>
                    <a:pt x="717550" y="20320"/>
                    <a:pt x="712470" y="20320"/>
                    <a:pt x="715010" y="26670"/>
                  </a:cubicBezTo>
                  <a:cubicBezTo>
                    <a:pt x="708660" y="27940"/>
                    <a:pt x="703580" y="27940"/>
                    <a:pt x="701040" y="30480"/>
                  </a:cubicBezTo>
                  <a:cubicBezTo>
                    <a:pt x="695960" y="34290"/>
                    <a:pt x="690880" y="31750"/>
                    <a:pt x="687070" y="29210"/>
                  </a:cubicBezTo>
                  <a:cubicBezTo>
                    <a:pt x="684530" y="27940"/>
                    <a:pt x="681990" y="26670"/>
                    <a:pt x="679450" y="27940"/>
                  </a:cubicBezTo>
                  <a:cubicBezTo>
                    <a:pt x="664210" y="35560"/>
                    <a:pt x="648970" y="31750"/>
                    <a:pt x="633730" y="31750"/>
                  </a:cubicBezTo>
                  <a:cubicBezTo>
                    <a:pt x="631190" y="31750"/>
                    <a:pt x="628650" y="30480"/>
                    <a:pt x="624840" y="30480"/>
                  </a:cubicBezTo>
                  <a:cubicBezTo>
                    <a:pt x="619760" y="29210"/>
                    <a:pt x="615950" y="26670"/>
                    <a:pt x="610870" y="25400"/>
                  </a:cubicBezTo>
                  <a:cubicBezTo>
                    <a:pt x="605790" y="24130"/>
                    <a:pt x="599440" y="22860"/>
                    <a:pt x="594360" y="21590"/>
                  </a:cubicBezTo>
                  <a:lnTo>
                    <a:pt x="590550" y="21590"/>
                  </a:lnTo>
                  <a:cubicBezTo>
                    <a:pt x="581660" y="21590"/>
                    <a:pt x="572770" y="22860"/>
                    <a:pt x="565150" y="22860"/>
                  </a:cubicBezTo>
                  <a:cubicBezTo>
                    <a:pt x="558800" y="22860"/>
                    <a:pt x="552450" y="20320"/>
                    <a:pt x="544830" y="19050"/>
                  </a:cubicBezTo>
                  <a:cubicBezTo>
                    <a:pt x="543560" y="8890"/>
                    <a:pt x="533400" y="11430"/>
                    <a:pt x="527050" y="6350"/>
                  </a:cubicBezTo>
                  <a:cubicBezTo>
                    <a:pt x="525780" y="5080"/>
                    <a:pt x="523240" y="6350"/>
                    <a:pt x="521970" y="6350"/>
                  </a:cubicBezTo>
                  <a:cubicBezTo>
                    <a:pt x="514350" y="5080"/>
                    <a:pt x="509270" y="8890"/>
                    <a:pt x="506730" y="15240"/>
                  </a:cubicBezTo>
                  <a:cubicBezTo>
                    <a:pt x="502920" y="21590"/>
                    <a:pt x="492760" y="24130"/>
                    <a:pt x="496570" y="34290"/>
                  </a:cubicBezTo>
                  <a:cubicBezTo>
                    <a:pt x="497840" y="35560"/>
                    <a:pt x="500380" y="36830"/>
                    <a:pt x="501650" y="39370"/>
                  </a:cubicBezTo>
                  <a:cubicBezTo>
                    <a:pt x="501650" y="43180"/>
                    <a:pt x="500380" y="45720"/>
                    <a:pt x="496570" y="44450"/>
                  </a:cubicBezTo>
                  <a:cubicBezTo>
                    <a:pt x="495300" y="44450"/>
                    <a:pt x="494030" y="46990"/>
                    <a:pt x="492760" y="48260"/>
                  </a:cubicBezTo>
                  <a:cubicBezTo>
                    <a:pt x="491490" y="49530"/>
                    <a:pt x="491490" y="52070"/>
                    <a:pt x="490220" y="52070"/>
                  </a:cubicBezTo>
                  <a:cubicBezTo>
                    <a:pt x="482600" y="54610"/>
                    <a:pt x="477520" y="60960"/>
                    <a:pt x="468630" y="59690"/>
                  </a:cubicBezTo>
                  <a:lnTo>
                    <a:pt x="466090" y="59690"/>
                  </a:lnTo>
                  <a:cubicBezTo>
                    <a:pt x="458470" y="66040"/>
                    <a:pt x="450850" y="64770"/>
                    <a:pt x="441960" y="63500"/>
                  </a:cubicBezTo>
                  <a:cubicBezTo>
                    <a:pt x="438150" y="62230"/>
                    <a:pt x="433070" y="63500"/>
                    <a:pt x="427990" y="63500"/>
                  </a:cubicBezTo>
                  <a:cubicBezTo>
                    <a:pt x="424180" y="63500"/>
                    <a:pt x="420370" y="63500"/>
                    <a:pt x="416560" y="60960"/>
                  </a:cubicBezTo>
                  <a:cubicBezTo>
                    <a:pt x="411480" y="58420"/>
                    <a:pt x="406400" y="54610"/>
                    <a:pt x="401320" y="52070"/>
                  </a:cubicBezTo>
                  <a:cubicBezTo>
                    <a:pt x="396240" y="49530"/>
                    <a:pt x="389890" y="49530"/>
                    <a:pt x="389890" y="40640"/>
                  </a:cubicBezTo>
                  <a:cubicBezTo>
                    <a:pt x="389890" y="39370"/>
                    <a:pt x="387350" y="38100"/>
                    <a:pt x="387350" y="36830"/>
                  </a:cubicBezTo>
                  <a:cubicBezTo>
                    <a:pt x="378460" y="44450"/>
                    <a:pt x="370840" y="50800"/>
                    <a:pt x="363220" y="57150"/>
                  </a:cubicBezTo>
                  <a:cubicBezTo>
                    <a:pt x="359410" y="60960"/>
                    <a:pt x="354330" y="66040"/>
                    <a:pt x="356870" y="72390"/>
                  </a:cubicBezTo>
                  <a:cubicBezTo>
                    <a:pt x="356870" y="73660"/>
                    <a:pt x="355600" y="74930"/>
                    <a:pt x="355600" y="76200"/>
                  </a:cubicBezTo>
                  <a:cubicBezTo>
                    <a:pt x="354330" y="78740"/>
                    <a:pt x="353060" y="81280"/>
                    <a:pt x="350520" y="82550"/>
                  </a:cubicBezTo>
                  <a:cubicBezTo>
                    <a:pt x="347980" y="86360"/>
                    <a:pt x="345440" y="90170"/>
                    <a:pt x="342900" y="95250"/>
                  </a:cubicBezTo>
                  <a:lnTo>
                    <a:pt x="335280" y="102870"/>
                  </a:lnTo>
                  <a:cubicBezTo>
                    <a:pt x="332740" y="106680"/>
                    <a:pt x="330200" y="110490"/>
                    <a:pt x="326390" y="113030"/>
                  </a:cubicBezTo>
                  <a:cubicBezTo>
                    <a:pt x="317500" y="120650"/>
                    <a:pt x="308610" y="128270"/>
                    <a:pt x="298450" y="135890"/>
                  </a:cubicBezTo>
                  <a:cubicBezTo>
                    <a:pt x="293370" y="140970"/>
                    <a:pt x="287020" y="144780"/>
                    <a:pt x="281940" y="149860"/>
                  </a:cubicBezTo>
                  <a:cubicBezTo>
                    <a:pt x="273050" y="157480"/>
                    <a:pt x="262890" y="163830"/>
                    <a:pt x="257810" y="175260"/>
                  </a:cubicBezTo>
                  <a:cubicBezTo>
                    <a:pt x="257810" y="176530"/>
                    <a:pt x="255270" y="177800"/>
                    <a:pt x="254000" y="179070"/>
                  </a:cubicBezTo>
                  <a:cubicBezTo>
                    <a:pt x="247650" y="184150"/>
                    <a:pt x="237490" y="184150"/>
                    <a:pt x="237490" y="194310"/>
                  </a:cubicBezTo>
                  <a:cubicBezTo>
                    <a:pt x="227330" y="194310"/>
                    <a:pt x="222250" y="201930"/>
                    <a:pt x="217170" y="208280"/>
                  </a:cubicBezTo>
                  <a:cubicBezTo>
                    <a:pt x="213360" y="213360"/>
                    <a:pt x="209550" y="219710"/>
                    <a:pt x="204470" y="223520"/>
                  </a:cubicBezTo>
                  <a:cubicBezTo>
                    <a:pt x="199390" y="226060"/>
                    <a:pt x="193040" y="224790"/>
                    <a:pt x="186690" y="224790"/>
                  </a:cubicBezTo>
                  <a:cubicBezTo>
                    <a:pt x="184150" y="224790"/>
                    <a:pt x="181610" y="224790"/>
                    <a:pt x="181610" y="226060"/>
                  </a:cubicBezTo>
                  <a:cubicBezTo>
                    <a:pt x="176530" y="231140"/>
                    <a:pt x="170180" y="234950"/>
                    <a:pt x="166370" y="241300"/>
                  </a:cubicBezTo>
                  <a:cubicBezTo>
                    <a:pt x="162560" y="247650"/>
                    <a:pt x="158750" y="251460"/>
                    <a:pt x="152400" y="252730"/>
                  </a:cubicBezTo>
                  <a:cubicBezTo>
                    <a:pt x="146050" y="254000"/>
                    <a:pt x="139700" y="260350"/>
                    <a:pt x="130810" y="256540"/>
                  </a:cubicBezTo>
                  <a:cubicBezTo>
                    <a:pt x="123190" y="254000"/>
                    <a:pt x="114300" y="256540"/>
                    <a:pt x="109220" y="251460"/>
                  </a:cubicBezTo>
                  <a:cubicBezTo>
                    <a:pt x="99060" y="252730"/>
                    <a:pt x="91440" y="255270"/>
                    <a:pt x="82550" y="256540"/>
                  </a:cubicBezTo>
                  <a:cubicBezTo>
                    <a:pt x="72390" y="259080"/>
                    <a:pt x="60960" y="257810"/>
                    <a:pt x="52070" y="265430"/>
                  </a:cubicBezTo>
                  <a:cubicBezTo>
                    <a:pt x="44450" y="271780"/>
                    <a:pt x="38100" y="278130"/>
                    <a:pt x="26670" y="276860"/>
                  </a:cubicBezTo>
                  <a:cubicBezTo>
                    <a:pt x="27940" y="284480"/>
                    <a:pt x="29210" y="290830"/>
                    <a:pt x="30480" y="298450"/>
                  </a:cubicBezTo>
                  <a:cubicBezTo>
                    <a:pt x="33020" y="318770"/>
                    <a:pt x="35560" y="339090"/>
                    <a:pt x="36830" y="359410"/>
                  </a:cubicBezTo>
                  <a:cubicBezTo>
                    <a:pt x="40640" y="384810"/>
                    <a:pt x="41910" y="408940"/>
                    <a:pt x="39370" y="433070"/>
                  </a:cubicBezTo>
                  <a:cubicBezTo>
                    <a:pt x="36830" y="467360"/>
                    <a:pt x="25400" y="1640840"/>
                    <a:pt x="13970" y="1672590"/>
                  </a:cubicBezTo>
                  <a:lnTo>
                    <a:pt x="2540" y="1699260"/>
                  </a:lnTo>
                  <a:cubicBezTo>
                    <a:pt x="0" y="1705610"/>
                    <a:pt x="3810" y="1709420"/>
                    <a:pt x="10160" y="1710690"/>
                  </a:cubicBezTo>
                  <a:cubicBezTo>
                    <a:pt x="17780" y="1711960"/>
                    <a:pt x="20320" y="1717040"/>
                    <a:pt x="22860" y="1723390"/>
                  </a:cubicBezTo>
                  <a:cubicBezTo>
                    <a:pt x="25400" y="1733550"/>
                    <a:pt x="21590" y="1743710"/>
                    <a:pt x="26670" y="1753870"/>
                  </a:cubicBezTo>
                  <a:cubicBezTo>
                    <a:pt x="29210" y="1758950"/>
                    <a:pt x="26670" y="1767840"/>
                    <a:pt x="25400" y="1775460"/>
                  </a:cubicBezTo>
                  <a:cubicBezTo>
                    <a:pt x="24130" y="1785620"/>
                    <a:pt x="26670" y="1795780"/>
                    <a:pt x="30480" y="1804670"/>
                  </a:cubicBezTo>
                  <a:cubicBezTo>
                    <a:pt x="39370" y="1819910"/>
                    <a:pt x="40640" y="1837690"/>
                    <a:pt x="40640" y="1854200"/>
                  </a:cubicBezTo>
                  <a:cubicBezTo>
                    <a:pt x="40640" y="1858010"/>
                    <a:pt x="41910" y="1861820"/>
                    <a:pt x="43180" y="1864360"/>
                  </a:cubicBezTo>
                  <a:cubicBezTo>
                    <a:pt x="45720" y="1866900"/>
                    <a:pt x="50800" y="1869440"/>
                    <a:pt x="55880" y="1870710"/>
                  </a:cubicBezTo>
                  <a:lnTo>
                    <a:pt x="86360" y="1885950"/>
                  </a:lnTo>
                  <a:cubicBezTo>
                    <a:pt x="100330" y="1893570"/>
                    <a:pt x="111760" y="1892300"/>
                    <a:pt x="124460" y="1883410"/>
                  </a:cubicBezTo>
                  <a:cubicBezTo>
                    <a:pt x="125730" y="1882140"/>
                    <a:pt x="129540" y="1880870"/>
                    <a:pt x="130810" y="1880870"/>
                  </a:cubicBezTo>
                  <a:cubicBezTo>
                    <a:pt x="139700" y="1882140"/>
                    <a:pt x="148590" y="1882140"/>
                    <a:pt x="156210" y="1889760"/>
                  </a:cubicBezTo>
                  <a:cubicBezTo>
                    <a:pt x="165100" y="1897380"/>
                    <a:pt x="177800" y="1902460"/>
                    <a:pt x="187960" y="1908810"/>
                  </a:cubicBezTo>
                  <a:cubicBezTo>
                    <a:pt x="194310" y="1912620"/>
                    <a:pt x="201930" y="1917700"/>
                    <a:pt x="205740" y="1922780"/>
                  </a:cubicBezTo>
                  <a:cubicBezTo>
                    <a:pt x="208280" y="1925320"/>
                    <a:pt x="210820" y="1927860"/>
                    <a:pt x="213360" y="1929130"/>
                  </a:cubicBezTo>
                  <a:cubicBezTo>
                    <a:pt x="227330" y="1934210"/>
                    <a:pt x="234950" y="1946910"/>
                    <a:pt x="243840" y="1957070"/>
                  </a:cubicBezTo>
                  <a:cubicBezTo>
                    <a:pt x="251460" y="1965960"/>
                    <a:pt x="261620" y="1971040"/>
                    <a:pt x="273050" y="1972310"/>
                  </a:cubicBezTo>
                  <a:cubicBezTo>
                    <a:pt x="285750" y="1974850"/>
                    <a:pt x="298450" y="1976120"/>
                    <a:pt x="311150" y="1978660"/>
                  </a:cubicBezTo>
                  <a:cubicBezTo>
                    <a:pt x="316230" y="1979930"/>
                    <a:pt x="322580" y="1981200"/>
                    <a:pt x="327660" y="1983740"/>
                  </a:cubicBezTo>
                  <a:cubicBezTo>
                    <a:pt x="334010" y="1986280"/>
                    <a:pt x="340360" y="1986280"/>
                    <a:pt x="345440" y="1990090"/>
                  </a:cubicBezTo>
                  <a:cubicBezTo>
                    <a:pt x="353060" y="1996440"/>
                    <a:pt x="360680" y="2000250"/>
                    <a:pt x="370840" y="1997710"/>
                  </a:cubicBezTo>
                  <a:cubicBezTo>
                    <a:pt x="374650" y="1996440"/>
                    <a:pt x="379730" y="1998980"/>
                    <a:pt x="383540" y="2000250"/>
                  </a:cubicBezTo>
                  <a:cubicBezTo>
                    <a:pt x="384810" y="2000250"/>
                    <a:pt x="386080" y="2001520"/>
                    <a:pt x="387350" y="2001520"/>
                  </a:cubicBezTo>
                  <a:cubicBezTo>
                    <a:pt x="401320" y="2002790"/>
                    <a:pt x="414020" y="2000250"/>
                    <a:pt x="426720" y="1997710"/>
                  </a:cubicBezTo>
                  <a:cubicBezTo>
                    <a:pt x="431800" y="1996440"/>
                    <a:pt x="436880" y="1995170"/>
                    <a:pt x="441960" y="1992630"/>
                  </a:cubicBezTo>
                  <a:cubicBezTo>
                    <a:pt x="455930" y="1986280"/>
                    <a:pt x="469900" y="1979930"/>
                    <a:pt x="482600" y="1972310"/>
                  </a:cubicBezTo>
                  <a:cubicBezTo>
                    <a:pt x="491490" y="1967230"/>
                    <a:pt x="500380" y="1962150"/>
                    <a:pt x="510540" y="1967230"/>
                  </a:cubicBezTo>
                  <a:lnTo>
                    <a:pt x="515620" y="1967230"/>
                  </a:lnTo>
                  <a:cubicBezTo>
                    <a:pt x="524510" y="1967230"/>
                    <a:pt x="533400" y="1965960"/>
                    <a:pt x="541020" y="1964690"/>
                  </a:cubicBezTo>
                  <a:cubicBezTo>
                    <a:pt x="542290" y="1964690"/>
                    <a:pt x="544830" y="1964690"/>
                    <a:pt x="544830" y="1963420"/>
                  </a:cubicBezTo>
                  <a:cubicBezTo>
                    <a:pt x="548640" y="1958340"/>
                    <a:pt x="554990" y="1958340"/>
                    <a:pt x="561340" y="1957070"/>
                  </a:cubicBezTo>
                  <a:cubicBezTo>
                    <a:pt x="571500" y="1955800"/>
                    <a:pt x="581660" y="1955800"/>
                    <a:pt x="589280" y="1949450"/>
                  </a:cubicBezTo>
                  <a:cubicBezTo>
                    <a:pt x="596900" y="1944370"/>
                    <a:pt x="604520" y="1943100"/>
                    <a:pt x="613410" y="1941830"/>
                  </a:cubicBezTo>
                  <a:cubicBezTo>
                    <a:pt x="614680" y="1941830"/>
                    <a:pt x="617220" y="1940560"/>
                    <a:pt x="618490" y="1940560"/>
                  </a:cubicBezTo>
                  <a:cubicBezTo>
                    <a:pt x="624840" y="1939290"/>
                    <a:pt x="631190" y="1935480"/>
                    <a:pt x="636270" y="1936750"/>
                  </a:cubicBezTo>
                  <a:cubicBezTo>
                    <a:pt x="647700" y="1939290"/>
                    <a:pt x="652780" y="1935480"/>
                    <a:pt x="660400" y="1925320"/>
                  </a:cubicBezTo>
                  <a:cubicBezTo>
                    <a:pt x="661670" y="1922780"/>
                    <a:pt x="665480" y="1921510"/>
                    <a:pt x="668020" y="1920240"/>
                  </a:cubicBezTo>
                  <a:cubicBezTo>
                    <a:pt x="674370" y="1918970"/>
                    <a:pt x="680720" y="1920240"/>
                    <a:pt x="687070" y="1918970"/>
                  </a:cubicBezTo>
                  <a:cubicBezTo>
                    <a:pt x="690880" y="1918970"/>
                    <a:pt x="694690" y="1915160"/>
                    <a:pt x="697230" y="1915160"/>
                  </a:cubicBezTo>
                  <a:cubicBezTo>
                    <a:pt x="707390" y="1916430"/>
                    <a:pt x="718820" y="1912620"/>
                    <a:pt x="727710" y="1918970"/>
                  </a:cubicBezTo>
                  <a:cubicBezTo>
                    <a:pt x="728980" y="1920240"/>
                    <a:pt x="731520" y="1920240"/>
                    <a:pt x="734060" y="1920240"/>
                  </a:cubicBezTo>
                  <a:cubicBezTo>
                    <a:pt x="750570" y="1921510"/>
                    <a:pt x="764540" y="1926590"/>
                    <a:pt x="775970" y="1936750"/>
                  </a:cubicBezTo>
                  <a:cubicBezTo>
                    <a:pt x="779780" y="1940560"/>
                    <a:pt x="784860" y="1943100"/>
                    <a:pt x="788670" y="1945640"/>
                  </a:cubicBezTo>
                  <a:cubicBezTo>
                    <a:pt x="792480" y="1948180"/>
                    <a:pt x="797560" y="1948180"/>
                    <a:pt x="801370" y="1949450"/>
                  </a:cubicBezTo>
                  <a:cubicBezTo>
                    <a:pt x="805180" y="1950720"/>
                    <a:pt x="807720" y="1951990"/>
                    <a:pt x="811530" y="1951990"/>
                  </a:cubicBezTo>
                  <a:cubicBezTo>
                    <a:pt x="817880" y="1951990"/>
                    <a:pt x="822960" y="1954530"/>
                    <a:pt x="826770" y="1959610"/>
                  </a:cubicBezTo>
                  <a:cubicBezTo>
                    <a:pt x="828040" y="1960880"/>
                    <a:pt x="829310" y="1962150"/>
                    <a:pt x="830580" y="1964690"/>
                  </a:cubicBezTo>
                  <a:cubicBezTo>
                    <a:pt x="829310" y="1968500"/>
                    <a:pt x="836930" y="1978660"/>
                    <a:pt x="842010" y="1978660"/>
                  </a:cubicBezTo>
                  <a:cubicBezTo>
                    <a:pt x="850900" y="1978660"/>
                    <a:pt x="859790" y="1981200"/>
                    <a:pt x="867410" y="1987550"/>
                  </a:cubicBezTo>
                  <a:cubicBezTo>
                    <a:pt x="868680" y="1988820"/>
                    <a:pt x="871220" y="1988820"/>
                    <a:pt x="873760" y="1987550"/>
                  </a:cubicBezTo>
                  <a:cubicBezTo>
                    <a:pt x="877570" y="1986280"/>
                    <a:pt x="880110" y="1986280"/>
                    <a:pt x="882650" y="1990090"/>
                  </a:cubicBezTo>
                  <a:cubicBezTo>
                    <a:pt x="883920" y="1991360"/>
                    <a:pt x="889000" y="1991360"/>
                    <a:pt x="891540" y="1991360"/>
                  </a:cubicBezTo>
                  <a:cubicBezTo>
                    <a:pt x="897890" y="1991360"/>
                    <a:pt x="905510" y="1990090"/>
                    <a:pt x="911860" y="1991360"/>
                  </a:cubicBezTo>
                  <a:cubicBezTo>
                    <a:pt x="923290" y="1992630"/>
                    <a:pt x="933450" y="1993900"/>
                    <a:pt x="944880" y="1996440"/>
                  </a:cubicBezTo>
                  <a:cubicBezTo>
                    <a:pt x="947420" y="1996440"/>
                    <a:pt x="949960" y="1997710"/>
                    <a:pt x="951230" y="1998980"/>
                  </a:cubicBezTo>
                  <a:cubicBezTo>
                    <a:pt x="953770" y="2005330"/>
                    <a:pt x="960120" y="2005330"/>
                    <a:pt x="963930" y="2006600"/>
                  </a:cubicBezTo>
                  <a:cubicBezTo>
                    <a:pt x="967740" y="2007870"/>
                    <a:pt x="972820" y="2009140"/>
                    <a:pt x="975360" y="2009140"/>
                  </a:cubicBezTo>
                  <a:cubicBezTo>
                    <a:pt x="976630" y="2007870"/>
                    <a:pt x="979170" y="2006600"/>
                    <a:pt x="981710" y="2004060"/>
                  </a:cubicBezTo>
                  <a:cubicBezTo>
                    <a:pt x="976630" y="2004060"/>
                    <a:pt x="974090" y="2005330"/>
                    <a:pt x="971550" y="2005330"/>
                  </a:cubicBezTo>
                  <a:cubicBezTo>
                    <a:pt x="976630" y="1998980"/>
                    <a:pt x="981710" y="1997710"/>
                    <a:pt x="988060" y="2001520"/>
                  </a:cubicBezTo>
                  <a:cubicBezTo>
                    <a:pt x="995680" y="2007870"/>
                    <a:pt x="1002030" y="2007870"/>
                    <a:pt x="1010920" y="2001520"/>
                  </a:cubicBezTo>
                  <a:lnTo>
                    <a:pt x="1018540" y="1997710"/>
                  </a:lnTo>
                  <a:lnTo>
                    <a:pt x="1018540" y="1991360"/>
                  </a:lnTo>
                  <a:cubicBezTo>
                    <a:pt x="1022350" y="1992630"/>
                    <a:pt x="1026160" y="1995170"/>
                    <a:pt x="1028700" y="1995170"/>
                  </a:cubicBezTo>
                  <a:cubicBezTo>
                    <a:pt x="1036320" y="1991360"/>
                    <a:pt x="1043940" y="1987550"/>
                    <a:pt x="1050290" y="1982470"/>
                  </a:cubicBezTo>
                  <a:cubicBezTo>
                    <a:pt x="1057910" y="1977390"/>
                    <a:pt x="1064260" y="1971040"/>
                    <a:pt x="1070610" y="1965960"/>
                  </a:cubicBezTo>
                  <a:cubicBezTo>
                    <a:pt x="1071880" y="1965960"/>
                    <a:pt x="1071880" y="1964690"/>
                    <a:pt x="1073150" y="1964690"/>
                  </a:cubicBezTo>
                  <a:cubicBezTo>
                    <a:pt x="1082040" y="1962150"/>
                    <a:pt x="1089660" y="1960880"/>
                    <a:pt x="1098550" y="1958340"/>
                  </a:cubicBezTo>
                  <a:cubicBezTo>
                    <a:pt x="1103630" y="1957070"/>
                    <a:pt x="1107440" y="1954530"/>
                    <a:pt x="1112520" y="1953260"/>
                  </a:cubicBezTo>
                  <a:cubicBezTo>
                    <a:pt x="1116330" y="1951990"/>
                    <a:pt x="1118870" y="1951990"/>
                    <a:pt x="1122680" y="1950720"/>
                  </a:cubicBezTo>
                  <a:lnTo>
                    <a:pt x="1135380" y="1950720"/>
                  </a:lnTo>
                  <a:cubicBezTo>
                    <a:pt x="1137920" y="1950720"/>
                    <a:pt x="1141730" y="1950720"/>
                    <a:pt x="1144270" y="1949450"/>
                  </a:cubicBezTo>
                  <a:cubicBezTo>
                    <a:pt x="1145540" y="1946910"/>
                    <a:pt x="1148080" y="1943100"/>
                    <a:pt x="1149350" y="1943100"/>
                  </a:cubicBezTo>
                  <a:cubicBezTo>
                    <a:pt x="1153160" y="1943100"/>
                    <a:pt x="1155700" y="1945640"/>
                    <a:pt x="1159510" y="1946910"/>
                  </a:cubicBezTo>
                  <a:cubicBezTo>
                    <a:pt x="1160780" y="1946910"/>
                    <a:pt x="1160780" y="1948180"/>
                    <a:pt x="1160780" y="1949450"/>
                  </a:cubicBezTo>
                  <a:cubicBezTo>
                    <a:pt x="1165860" y="1954530"/>
                    <a:pt x="1169670" y="1960880"/>
                    <a:pt x="1174750" y="1965960"/>
                  </a:cubicBezTo>
                  <a:cubicBezTo>
                    <a:pt x="1181100" y="1972310"/>
                    <a:pt x="1187450" y="1972310"/>
                    <a:pt x="1191260" y="1968500"/>
                  </a:cubicBezTo>
                  <a:cubicBezTo>
                    <a:pt x="1197610" y="1963420"/>
                    <a:pt x="1202690" y="1959610"/>
                    <a:pt x="1211580" y="1962150"/>
                  </a:cubicBezTo>
                  <a:cubicBezTo>
                    <a:pt x="1212850" y="1962150"/>
                    <a:pt x="1215390" y="1963420"/>
                    <a:pt x="1216660" y="1962150"/>
                  </a:cubicBezTo>
                  <a:cubicBezTo>
                    <a:pt x="1223010" y="1959610"/>
                    <a:pt x="1230630" y="1957070"/>
                    <a:pt x="1236980" y="1953260"/>
                  </a:cubicBezTo>
                  <a:cubicBezTo>
                    <a:pt x="1240790" y="1951990"/>
                    <a:pt x="1245870" y="1951990"/>
                    <a:pt x="1247140" y="1949450"/>
                  </a:cubicBezTo>
                  <a:cubicBezTo>
                    <a:pt x="1250950" y="1941830"/>
                    <a:pt x="1257300" y="1938020"/>
                    <a:pt x="1263650" y="1932940"/>
                  </a:cubicBezTo>
                  <a:cubicBezTo>
                    <a:pt x="1267460" y="1929130"/>
                    <a:pt x="1271270" y="1924050"/>
                    <a:pt x="1275080" y="1922780"/>
                  </a:cubicBezTo>
                  <a:cubicBezTo>
                    <a:pt x="1283970" y="1920240"/>
                    <a:pt x="1290320" y="1912620"/>
                    <a:pt x="1297940" y="1907540"/>
                  </a:cubicBezTo>
                  <a:cubicBezTo>
                    <a:pt x="1304290" y="1903730"/>
                    <a:pt x="1308100" y="1896110"/>
                    <a:pt x="1314450" y="1894840"/>
                  </a:cubicBezTo>
                  <a:cubicBezTo>
                    <a:pt x="1324610" y="1892300"/>
                    <a:pt x="1332230" y="1885950"/>
                    <a:pt x="1341120" y="1879600"/>
                  </a:cubicBezTo>
                  <a:cubicBezTo>
                    <a:pt x="1346200" y="1875790"/>
                    <a:pt x="1352550" y="1873250"/>
                    <a:pt x="1358900" y="1874520"/>
                  </a:cubicBezTo>
                  <a:cubicBezTo>
                    <a:pt x="1362710" y="1875790"/>
                    <a:pt x="1367790" y="1874520"/>
                    <a:pt x="1370330" y="1873250"/>
                  </a:cubicBezTo>
                  <a:cubicBezTo>
                    <a:pt x="1375410" y="1870710"/>
                    <a:pt x="1380490" y="1866900"/>
                    <a:pt x="1385570" y="1864360"/>
                  </a:cubicBezTo>
                  <a:cubicBezTo>
                    <a:pt x="1389380" y="1861820"/>
                    <a:pt x="1393190" y="1859280"/>
                    <a:pt x="1397000" y="1859280"/>
                  </a:cubicBezTo>
                  <a:cubicBezTo>
                    <a:pt x="1409700" y="1858010"/>
                    <a:pt x="1419860" y="1855470"/>
                    <a:pt x="1426210" y="1842770"/>
                  </a:cubicBezTo>
                  <a:cubicBezTo>
                    <a:pt x="1428750" y="1837690"/>
                    <a:pt x="1441450" y="1831340"/>
                    <a:pt x="1446530" y="1833880"/>
                  </a:cubicBezTo>
                  <a:cubicBezTo>
                    <a:pt x="1455420" y="1837690"/>
                    <a:pt x="1461770" y="1835150"/>
                    <a:pt x="1466850" y="1827530"/>
                  </a:cubicBezTo>
                  <a:cubicBezTo>
                    <a:pt x="1470660" y="1823720"/>
                    <a:pt x="1475740" y="1824990"/>
                    <a:pt x="1479550" y="1827530"/>
                  </a:cubicBezTo>
                  <a:cubicBezTo>
                    <a:pt x="1482090" y="1830070"/>
                    <a:pt x="1484630" y="1831340"/>
                    <a:pt x="1487170" y="1831340"/>
                  </a:cubicBezTo>
                  <a:cubicBezTo>
                    <a:pt x="1496060" y="1832610"/>
                    <a:pt x="1506220" y="1831340"/>
                    <a:pt x="1515110" y="1832610"/>
                  </a:cubicBezTo>
                  <a:cubicBezTo>
                    <a:pt x="1522730" y="1833880"/>
                    <a:pt x="1530350" y="1831340"/>
                    <a:pt x="1535430" y="1826260"/>
                  </a:cubicBezTo>
                  <a:cubicBezTo>
                    <a:pt x="1540510" y="1821180"/>
                    <a:pt x="1544320" y="1821180"/>
                    <a:pt x="1551940" y="1823720"/>
                  </a:cubicBezTo>
                  <a:cubicBezTo>
                    <a:pt x="1558290" y="1826260"/>
                    <a:pt x="1563370" y="1832610"/>
                    <a:pt x="1572260" y="1831340"/>
                  </a:cubicBezTo>
                  <a:cubicBezTo>
                    <a:pt x="1579880" y="1830070"/>
                    <a:pt x="1588770" y="1833880"/>
                    <a:pt x="1597660" y="1830070"/>
                  </a:cubicBezTo>
                  <a:lnTo>
                    <a:pt x="1602740" y="1830070"/>
                  </a:lnTo>
                  <a:cubicBezTo>
                    <a:pt x="1610360" y="1832610"/>
                    <a:pt x="1617980" y="1833880"/>
                    <a:pt x="1624330" y="1840230"/>
                  </a:cubicBezTo>
                  <a:cubicBezTo>
                    <a:pt x="1631950" y="1846580"/>
                    <a:pt x="1633220" y="1799590"/>
                    <a:pt x="1640840" y="1804670"/>
                  </a:cubicBezTo>
                  <a:cubicBezTo>
                    <a:pt x="1652270" y="1812290"/>
                    <a:pt x="1649730" y="1804670"/>
                    <a:pt x="1661160" y="1811020"/>
                  </a:cubicBezTo>
                  <a:cubicBezTo>
                    <a:pt x="1670050" y="1814830"/>
                    <a:pt x="1666240" y="1800860"/>
                    <a:pt x="1676400" y="1803400"/>
                  </a:cubicBezTo>
                  <a:cubicBezTo>
                    <a:pt x="1677670" y="1803400"/>
                    <a:pt x="1692910" y="1813560"/>
                    <a:pt x="1692910" y="1812290"/>
                  </a:cubicBezTo>
                  <a:cubicBezTo>
                    <a:pt x="1699260" y="1808480"/>
                    <a:pt x="1705610" y="1770380"/>
                    <a:pt x="1711960" y="1771650"/>
                  </a:cubicBezTo>
                  <a:cubicBezTo>
                    <a:pt x="1724660" y="1775460"/>
                    <a:pt x="1736090" y="1772920"/>
                    <a:pt x="1747520" y="1767840"/>
                  </a:cubicBezTo>
                  <a:cubicBezTo>
                    <a:pt x="1753870" y="1765300"/>
                    <a:pt x="1764030" y="1756410"/>
                    <a:pt x="1769110" y="1760220"/>
                  </a:cubicBezTo>
                  <a:cubicBezTo>
                    <a:pt x="1778000" y="1766570"/>
                    <a:pt x="1786890" y="1769110"/>
                    <a:pt x="1797050" y="1770380"/>
                  </a:cubicBezTo>
                  <a:cubicBezTo>
                    <a:pt x="1798320" y="1770380"/>
                    <a:pt x="1799590" y="1771650"/>
                    <a:pt x="1800860" y="1772920"/>
                  </a:cubicBezTo>
                  <a:cubicBezTo>
                    <a:pt x="1804670" y="1778000"/>
                    <a:pt x="1822450" y="1764030"/>
                    <a:pt x="1826260" y="1769110"/>
                  </a:cubicBezTo>
                  <a:cubicBezTo>
                    <a:pt x="1831340" y="1776730"/>
                    <a:pt x="1836420" y="1784350"/>
                    <a:pt x="1841500" y="1790700"/>
                  </a:cubicBezTo>
                  <a:cubicBezTo>
                    <a:pt x="1844040" y="1793240"/>
                    <a:pt x="1847850" y="1794510"/>
                    <a:pt x="1849120" y="1797050"/>
                  </a:cubicBezTo>
                  <a:cubicBezTo>
                    <a:pt x="1850390" y="1803400"/>
                    <a:pt x="1852930" y="1805940"/>
                    <a:pt x="1859280" y="1805940"/>
                  </a:cubicBezTo>
                  <a:cubicBezTo>
                    <a:pt x="1863090" y="1805940"/>
                    <a:pt x="1866900" y="1807210"/>
                    <a:pt x="1869440" y="1809750"/>
                  </a:cubicBezTo>
                  <a:cubicBezTo>
                    <a:pt x="1875790" y="1813560"/>
                    <a:pt x="1880870" y="1817370"/>
                    <a:pt x="1885950" y="1821180"/>
                  </a:cubicBezTo>
                  <a:cubicBezTo>
                    <a:pt x="1892300" y="1824990"/>
                    <a:pt x="1898650" y="1828800"/>
                    <a:pt x="1901190" y="1835150"/>
                  </a:cubicBezTo>
                  <a:cubicBezTo>
                    <a:pt x="1902460" y="1837690"/>
                    <a:pt x="1903730" y="1838960"/>
                    <a:pt x="1905000" y="1840230"/>
                  </a:cubicBezTo>
                  <a:cubicBezTo>
                    <a:pt x="1910080" y="1845310"/>
                    <a:pt x="1915160" y="1849120"/>
                    <a:pt x="1920240" y="1854200"/>
                  </a:cubicBezTo>
                  <a:cubicBezTo>
                    <a:pt x="1927860" y="1860550"/>
                    <a:pt x="1934210" y="1868170"/>
                    <a:pt x="1941830" y="1874520"/>
                  </a:cubicBezTo>
                  <a:cubicBezTo>
                    <a:pt x="1944370" y="1875790"/>
                    <a:pt x="1946910" y="1878330"/>
                    <a:pt x="1949450" y="1879600"/>
                  </a:cubicBezTo>
                  <a:cubicBezTo>
                    <a:pt x="1954530" y="1882140"/>
                    <a:pt x="1959610" y="1884680"/>
                    <a:pt x="1963420" y="1888490"/>
                  </a:cubicBezTo>
                  <a:cubicBezTo>
                    <a:pt x="1967230" y="1892300"/>
                    <a:pt x="1985010" y="1869440"/>
                    <a:pt x="1987550" y="1874520"/>
                  </a:cubicBezTo>
                  <a:cubicBezTo>
                    <a:pt x="1987550" y="1875790"/>
                    <a:pt x="1988820" y="1875790"/>
                    <a:pt x="1990090" y="1875790"/>
                  </a:cubicBezTo>
                  <a:cubicBezTo>
                    <a:pt x="1997710" y="1882140"/>
                    <a:pt x="2005330" y="1879600"/>
                    <a:pt x="2012950" y="1877060"/>
                  </a:cubicBezTo>
                  <a:cubicBezTo>
                    <a:pt x="2015490" y="1875790"/>
                    <a:pt x="2018030" y="1874520"/>
                    <a:pt x="2019300" y="1875790"/>
                  </a:cubicBezTo>
                  <a:cubicBezTo>
                    <a:pt x="2028190" y="1879600"/>
                    <a:pt x="2034540" y="1888490"/>
                    <a:pt x="2045970" y="1889760"/>
                  </a:cubicBezTo>
                  <a:cubicBezTo>
                    <a:pt x="2045970" y="1889760"/>
                    <a:pt x="2047240" y="1889760"/>
                    <a:pt x="2047240" y="1891030"/>
                  </a:cubicBezTo>
                  <a:cubicBezTo>
                    <a:pt x="2049780" y="1898650"/>
                    <a:pt x="2057400" y="1898650"/>
                    <a:pt x="2063750" y="1899920"/>
                  </a:cubicBezTo>
                  <a:cubicBezTo>
                    <a:pt x="2067560" y="1899920"/>
                    <a:pt x="2071370" y="1901190"/>
                    <a:pt x="2073910" y="1902460"/>
                  </a:cubicBezTo>
                  <a:cubicBezTo>
                    <a:pt x="2081530" y="1906270"/>
                    <a:pt x="2089150" y="1911350"/>
                    <a:pt x="2098040" y="1913890"/>
                  </a:cubicBezTo>
                  <a:cubicBezTo>
                    <a:pt x="2109470" y="1917700"/>
                    <a:pt x="2120900" y="1920240"/>
                    <a:pt x="2129790" y="1926590"/>
                  </a:cubicBezTo>
                  <a:cubicBezTo>
                    <a:pt x="2131060" y="1926590"/>
                    <a:pt x="2132330" y="1926590"/>
                    <a:pt x="2132330" y="1927860"/>
                  </a:cubicBezTo>
                  <a:cubicBezTo>
                    <a:pt x="2136140" y="1930400"/>
                    <a:pt x="2142490" y="1931670"/>
                    <a:pt x="2145030" y="1935480"/>
                  </a:cubicBezTo>
                  <a:cubicBezTo>
                    <a:pt x="2148840" y="1943100"/>
                    <a:pt x="2159000" y="1941830"/>
                    <a:pt x="2164080" y="1948180"/>
                  </a:cubicBezTo>
                  <a:lnTo>
                    <a:pt x="2165350" y="1948180"/>
                  </a:lnTo>
                  <a:cubicBezTo>
                    <a:pt x="2170430" y="1948180"/>
                    <a:pt x="2175510" y="1949450"/>
                    <a:pt x="2181860" y="1949450"/>
                  </a:cubicBezTo>
                  <a:cubicBezTo>
                    <a:pt x="2184400" y="1948180"/>
                    <a:pt x="2188210" y="1945640"/>
                    <a:pt x="2190750" y="1945640"/>
                  </a:cubicBezTo>
                  <a:cubicBezTo>
                    <a:pt x="2202180" y="1949450"/>
                    <a:pt x="2213610" y="1949450"/>
                    <a:pt x="2221230" y="1939290"/>
                  </a:cubicBezTo>
                  <a:cubicBezTo>
                    <a:pt x="2222500" y="1938020"/>
                    <a:pt x="2225040" y="1938020"/>
                    <a:pt x="2227580" y="1938020"/>
                  </a:cubicBezTo>
                  <a:lnTo>
                    <a:pt x="2237740" y="1938020"/>
                  </a:lnTo>
                  <a:cubicBezTo>
                    <a:pt x="2249170" y="1935480"/>
                    <a:pt x="2259330" y="1932940"/>
                    <a:pt x="2270760" y="1931670"/>
                  </a:cubicBezTo>
                  <a:cubicBezTo>
                    <a:pt x="2275840" y="1930400"/>
                    <a:pt x="2282190" y="1932940"/>
                    <a:pt x="2287270" y="1934210"/>
                  </a:cubicBezTo>
                  <a:cubicBezTo>
                    <a:pt x="2292350" y="1935480"/>
                    <a:pt x="2297430" y="1935480"/>
                    <a:pt x="2302510" y="1935480"/>
                  </a:cubicBezTo>
                  <a:cubicBezTo>
                    <a:pt x="2308860" y="1935480"/>
                    <a:pt x="2313940" y="1932940"/>
                    <a:pt x="2320290" y="1932940"/>
                  </a:cubicBezTo>
                  <a:cubicBezTo>
                    <a:pt x="2325370" y="1931670"/>
                    <a:pt x="2331720" y="1931670"/>
                    <a:pt x="2336800" y="1930400"/>
                  </a:cubicBezTo>
                  <a:cubicBezTo>
                    <a:pt x="2348230" y="1927860"/>
                    <a:pt x="2358390" y="1925320"/>
                    <a:pt x="2369820" y="1924050"/>
                  </a:cubicBezTo>
                  <a:cubicBezTo>
                    <a:pt x="2377440" y="1880870"/>
                    <a:pt x="2376170" y="1830070"/>
                    <a:pt x="2376170" y="1778000"/>
                  </a:cubicBezTo>
                  <a:close/>
                </a:path>
              </a:pathLst>
            </a:custGeom>
            <a:solidFill>
              <a:srgbClr val="FF3392"/>
            </a:solidFill>
          </p:spPr>
        </p:sp>
      </p:grpSp>
      <p:grpSp>
        <p:nvGrpSpPr>
          <p:cNvPr id="6" name="Group 6"/>
          <p:cNvGrpSpPr>
            <a:grpSpLocks noChangeAspect="1"/>
          </p:cNvGrpSpPr>
          <p:nvPr/>
        </p:nvGrpSpPr>
        <p:grpSpPr>
          <a:xfrm>
            <a:off x="7205275" y="8979497"/>
            <a:ext cx="11479985" cy="9724223"/>
            <a:chOff x="0" y="0"/>
            <a:chExt cx="2374900" cy="2011680"/>
          </a:xfrm>
        </p:grpSpPr>
        <p:sp>
          <p:nvSpPr>
            <p:cNvPr id="7" name="Freeform 7"/>
            <p:cNvSpPr/>
            <p:nvPr/>
          </p:nvSpPr>
          <p:spPr>
            <a:xfrm>
              <a:off x="-2540" y="-2540"/>
              <a:ext cx="2377441" cy="2009140"/>
            </a:xfrm>
            <a:custGeom>
              <a:avLst/>
              <a:gdLst/>
              <a:ahLst/>
              <a:cxnLst/>
              <a:rect l="l" t="t" r="r" b="b"/>
              <a:pathLst>
                <a:path w="2377441" h="2009140">
                  <a:moveTo>
                    <a:pt x="2376170" y="1778000"/>
                  </a:moveTo>
                  <a:cubicBezTo>
                    <a:pt x="2374900" y="1276350"/>
                    <a:pt x="2359660" y="598170"/>
                    <a:pt x="2359660" y="97790"/>
                  </a:cubicBezTo>
                  <a:cubicBezTo>
                    <a:pt x="2359660" y="90170"/>
                    <a:pt x="2360930" y="82550"/>
                    <a:pt x="2360930" y="76200"/>
                  </a:cubicBezTo>
                  <a:cubicBezTo>
                    <a:pt x="2359660" y="74930"/>
                    <a:pt x="2358390" y="74930"/>
                    <a:pt x="2357120" y="73660"/>
                  </a:cubicBezTo>
                  <a:cubicBezTo>
                    <a:pt x="2357120" y="73660"/>
                    <a:pt x="2355850" y="74930"/>
                    <a:pt x="2355850" y="76200"/>
                  </a:cubicBezTo>
                  <a:cubicBezTo>
                    <a:pt x="2353310" y="82550"/>
                    <a:pt x="2348230" y="82550"/>
                    <a:pt x="2343150" y="82550"/>
                  </a:cubicBezTo>
                  <a:cubicBezTo>
                    <a:pt x="2336800" y="81280"/>
                    <a:pt x="2330450" y="74930"/>
                    <a:pt x="2322830" y="77470"/>
                  </a:cubicBezTo>
                  <a:cubicBezTo>
                    <a:pt x="2320290" y="78740"/>
                    <a:pt x="2315210" y="76200"/>
                    <a:pt x="2313940" y="73660"/>
                  </a:cubicBezTo>
                  <a:cubicBezTo>
                    <a:pt x="2310130" y="68580"/>
                    <a:pt x="2305050" y="68580"/>
                    <a:pt x="2299970" y="71120"/>
                  </a:cubicBezTo>
                  <a:cubicBezTo>
                    <a:pt x="2297430" y="72390"/>
                    <a:pt x="2294890" y="71120"/>
                    <a:pt x="2292350" y="71120"/>
                  </a:cubicBezTo>
                  <a:cubicBezTo>
                    <a:pt x="2288540" y="71120"/>
                    <a:pt x="2283460" y="69850"/>
                    <a:pt x="2279650" y="68580"/>
                  </a:cubicBezTo>
                  <a:cubicBezTo>
                    <a:pt x="2278380" y="68580"/>
                    <a:pt x="2275840" y="67310"/>
                    <a:pt x="2274570" y="67310"/>
                  </a:cubicBezTo>
                  <a:cubicBezTo>
                    <a:pt x="2270760" y="66040"/>
                    <a:pt x="2266950" y="62230"/>
                    <a:pt x="2263140" y="67310"/>
                  </a:cubicBezTo>
                  <a:cubicBezTo>
                    <a:pt x="2263140" y="67310"/>
                    <a:pt x="2260600" y="67310"/>
                    <a:pt x="2259330" y="66040"/>
                  </a:cubicBezTo>
                  <a:cubicBezTo>
                    <a:pt x="2258060" y="63500"/>
                    <a:pt x="2256790" y="59690"/>
                    <a:pt x="2255520" y="57150"/>
                  </a:cubicBezTo>
                  <a:cubicBezTo>
                    <a:pt x="2252980" y="53340"/>
                    <a:pt x="2252980" y="46990"/>
                    <a:pt x="2249170" y="44450"/>
                  </a:cubicBezTo>
                  <a:cubicBezTo>
                    <a:pt x="2246630" y="43180"/>
                    <a:pt x="2245360" y="41910"/>
                    <a:pt x="2244090" y="39370"/>
                  </a:cubicBezTo>
                  <a:cubicBezTo>
                    <a:pt x="2244090" y="38100"/>
                    <a:pt x="2241550" y="36830"/>
                    <a:pt x="2241550" y="35560"/>
                  </a:cubicBezTo>
                  <a:lnTo>
                    <a:pt x="2237740" y="31750"/>
                  </a:lnTo>
                  <a:cubicBezTo>
                    <a:pt x="2236470" y="29210"/>
                    <a:pt x="2235200" y="25400"/>
                    <a:pt x="2232660" y="24130"/>
                  </a:cubicBezTo>
                  <a:cubicBezTo>
                    <a:pt x="2227580" y="20320"/>
                    <a:pt x="2226310" y="15240"/>
                    <a:pt x="2228850" y="8890"/>
                  </a:cubicBezTo>
                  <a:cubicBezTo>
                    <a:pt x="2225040" y="7620"/>
                    <a:pt x="2222500" y="5080"/>
                    <a:pt x="2218690" y="5080"/>
                  </a:cubicBezTo>
                  <a:cubicBezTo>
                    <a:pt x="2203450" y="6350"/>
                    <a:pt x="2186940" y="8890"/>
                    <a:pt x="2171700" y="10160"/>
                  </a:cubicBezTo>
                  <a:cubicBezTo>
                    <a:pt x="2169160" y="10160"/>
                    <a:pt x="2165350" y="11430"/>
                    <a:pt x="2164080" y="12700"/>
                  </a:cubicBezTo>
                  <a:cubicBezTo>
                    <a:pt x="2153920" y="19050"/>
                    <a:pt x="2143760" y="13970"/>
                    <a:pt x="2133600" y="12700"/>
                  </a:cubicBezTo>
                  <a:cubicBezTo>
                    <a:pt x="2125980" y="12700"/>
                    <a:pt x="2118360" y="8890"/>
                    <a:pt x="2110740" y="7620"/>
                  </a:cubicBezTo>
                  <a:cubicBezTo>
                    <a:pt x="2101850" y="6350"/>
                    <a:pt x="2094230" y="7620"/>
                    <a:pt x="2085340" y="6350"/>
                  </a:cubicBezTo>
                  <a:cubicBezTo>
                    <a:pt x="2084070" y="6350"/>
                    <a:pt x="2082800" y="5080"/>
                    <a:pt x="2081530" y="3810"/>
                  </a:cubicBezTo>
                  <a:cubicBezTo>
                    <a:pt x="2078990" y="0"/>
                    <a:pt x="2073910" y="1270"/>
                    <a:pt x="2071370" y="2540"/>
                  </a:cubicBezTo>
                  <a:cubicBezTo>
                    <a:pt x="2067560" y="5080"/>
                    <a:pt x="2066290" y="8890"/>
                    <a:pt x="2063750" y="12700"/>
                  </a:cubicBezTo>
                  <a:cubicBezTo>
                    <a:pt x="2057400" y="13970"/>
                    <a:pt x="2048510" y="15240"/>
                    <a:pt x="2042160" y="19050"/>
                  </a:cubicBezTo>
                  <a:cubicBezTo>
                    <a:pt x="2037080" y="21590"/>
                    <a:pt x="2034540" y="22860"/>
                    <a:pt x="2030730" y="20320"/>
                  </a:cubicBezTo>
                  <a:lnTo>
                    <a:pt x="2029460" y="21590"/>
                  </a:lnTo>
                  <a:cubicBezTo>
                    <a:pt x="2032000" y="24130"/>
                    <a:pt x="2033270" y="27940"/>
                    <a:pt x="2035810" y="30480"/>
                  </a:cubicBezTo>
                  <a:cubicBezTo>
                    <a:pt x="2032000" y="31750"/>
                    <a:pt x="2026920" y="34290"/>
                    <a:pt x="2024380" y="33020"/>
                  </a:cubicBezTo>
                  <a:cubicBezTo>
                    <a:pt x="2018030" y="31750"/>
                    <a:pt x="2015490" y="34290"/>
                    <a:pt x="2010410" y="36830"/>
                  </a:cubicBezTo>
                  <a:cubicBezTo>
                    <a:pt x="2005330" y="40640"/>
                    <a:pt x="1998980" y="43180"/>
                    <a:pt x="1993900" y="45720"/>
                  </a:cubicBezTo>
                  <a:cubicBezTo>
                    <a:pt x="1992630" y="45720"/>
                    <a:pt x="1991360" y="45720"/>
                    <a:pt x="1990090" y="44450"/>
                  </a:cubicBezTo>
                  <a:cubicBezTo>
                    <a:pt x="1988820" y="44450"/>
                    <a:pt x="1987550" y="43180"/>
                    <a:pt x="1987550" y="43180"/>
                  </a:cubicBezTo>
                  <a:cubicBezTo>
                    <a:pt x="1981200" y="45720"/>
                    <a:pt x="1974850" y="48260"/>
                    <a:pt x="1968500" y="45720"/>
                  </a:cubicBezTo>
                  <a:cubicBezTo>
                    <a:pt x="1967230" y="45720"/>
                    <a:pt x="1967230" y="46990"/>
                    <a:pt x="1965960" y="46990"/>
                  </a:cubicBezTo>
                  <a:cubicBezTo>
                    <a:pt x="1958340" y="49530"/>
                    <a:pt x="1953260" y="58420"/>
                    <a:pt x="1943100" y="58420"/>
                  </a:cubicBezTo>
                  <a:cubicBezTo>
                    <a:pt x="1935480" y="58420"/>
                    <a:pt x="1927860" y="64770"/>
                    <a:pt x="1920240" y="64770"/>
                  </a:cubicBezTo>
                  <a:cubicBezTo>
                    <a:pt x="1911350" y="66040"/>
                    <a:pt x="1903730" y="68580"/>
                    <a:pt x="1896110" y="72390"/>
                  </a:cubicBezTo>
                  <a:cubicBezTo>
                    <a:pt x="1893570" y="73660"/>
                    <a:pt x="1891030" y="73660"/>
                    <a:pt x="1889760" y="73660"/>
                  </a:cubicBezTo>
                  <a:cubicBezTo>
                    <a:pt x="1883410" y="71120"/>
                    <a:pt x="1879600" y="74930"/>
                    <a:pt x="1877060" y="78740"/>
                  </a:cubicBezTo>
                  <a:cubicBezTo>
                    <a:pt x="1870710" y="87630"/>
                    <a:pt x="1860550" y="90170"/>
                    <a:pt x="1851660" y="92710"/>
                  </a:cubicBezTo>
                  <a:cubicBezTo>
                    <a:pt x="1840230" y="95250"/>
                    <a:pt x="1828800" y="96520"/>
                    <a:pt x="1817370" y="97790"/>
                  </a:cubicBezTo>
                  <a:cubicBezTo>
                    <a:pt x="1816100" y="97790"/>
                    <a:pt x="1814830" y="101600"/>
                    <a:pt x="1812290" y="102870"/>
                  </a:cubicBezTo>
                  <a:cubicBezTo>
                    <a:pt x="1811020" y="102870"/>
                    <a:pt x="1809750" y="101600"/>
                    <a:pt x="1809750" y="101600"/>
                  </a:cubicBezTo>
                  <a:cubicBezTo>
                    <a:pt x="1803400" y="109220"/>
                    <a:pt x="1799590" y="120650"/>
                    <a:pt x="1786890" y="119380"/>
                  </a:cubicBezTo>
                  <a:lnTo>
                    <a:pt x="1785620" y="119380"/>
                  </a:lnTo>
                  <a:cubicBezTo>
                    <a:pt x="1775460" y="125730"/>
                    <a:pt x="1765300" y="123190"/>
                    <a:pt x="1756410" y="120650"/>
                  </a:cubicBezTo>
                  <a:cubicBezTo>
                    <a:pt x="1753870" y="120650"/>
                    <a:pt x="1750060" y="118110"/>
                    <a:pt x="1748790" y="115570"/>
                  </a:cubicBezTo>
                  <a:cubicBezTo>
                    <a:pt x="1744980" y="107950"/>
                    <a:pt x="1734820" y="105410"/>
                    <a:pt x="1727200" y="107950"/>
                  </a:cubicBezTo>
                  <a:cubicBezTo>
                    <a:pt x="1720850" y="110490"/>
                    <a:pt x="1714500" y="111760"/>
                    <a:pt x="1708150" y="114300"/>
                  </a:cubicBezTo>
                  <a:cubicBezTo>
                    <a:pt x="1697990" y="116840"/>
                    <a:pt x="1689100" y="118110"/>
                    <a:pt x="1678940" y="113030"/>
                  </a:cubicBezTo>
                  <a:cubicBezTo>
                    <a:pt x="1668780" y="107950"/>
                    <a:pt x="1661160" y="111760"/>
                    <a:pt x="1656080" y="123190"/>
                  </a:cubicBezTo>
                  <a:cubicBezTo>
                    <a:pt x="1652270" y="130810"/>
                    <a:pt x="1642109" y="132080"/>
                    <a:pt x="1635759" y="125730"/>
                  </a:cubicBezTo>
                  <a:cubicBezTo>
                    <a:pt x="1631949" y="121920"/>
                    <a:pt x="1629409" y="123190"/>
                    <a:pt x="1625599" y="125730"/>
                  </a:cubicBezTo>
                  <a:lnTo>
                    <a:pt x="1617979" y="133350"/>
                  </a:lnTo>
                  <a:cubicBezTo>
                    <a:pt x="1616709" y="134620"/>
                    <a:pt x="1614169" y="134620"/>
                    <a:pt x="1612899" y="134620"/>
                  </a:cubicBezTo>
                  <a:lnTo>
                    <a:pt x="1605279" y="134620"/>
                  </a:lnTo>
                  <a:cubicBezTo>
                    <a:pt x="1600199" y="134620"/>
                    <a:pt x="1595119" y="133350"/>
                    <a:pt x="1590040" y="132080"/>
                  </a:cubicBezTo>
                  <a:cubicBezTo>
                    <a:pt x="1583690" y="130810"/>
                    <a:pt x="1578609" y="127000"/>
                    <a:pt x="1572259" y="125730"/>
                  </a:cubicBezTo>
                  <a:cubicBezTo>
                    <a:pt x="1562099" y="124460"/>
                    <a:pt x="1559559" y="115570"/>
                    <a:pt x="1555749" y="109220"/>
                  </a:cubicBezTo>
                  <a:cubicBezTo>
                    <a:pt x="1553209" y="105410"/>
                    <a:pt x="1548129" y="100330"/>
                    <a:pt x="1543049" y="101600"/>
                  </a:cubicBezTo>
                  <a:cubicBezTo>
                    <a:pt x="1537969" y="104140"/>
                    <a:pt x="1532889" y="101600"/>
                    <a:pt x="1529079" y="100330"/>
                  </a:cubicBezTo>
                  <a:cubicBezTo>
                    <a:pt x="1527809" y="100330"/>
                    <a:pt x="1525269" y="99060"/>
                    <a:pt x="1523999" y="99060"/>
                  </a:cubicBezTo>
                  <a:cubicBezTo>
                    <a:pt x="1515109" y="96520"/>
                    <a:pt x="1508759" y="101600"/>
                    <a:pt x="1502409" y="107950"/>
                  </a:cubicBezTo>
                  <a:lnTo>
                    <a:pt x="1497329" y="113030"/>
                  </a:lnTo>
                  <a:cubicBezTo>
                    <a:pt x="1496059" y="114300"/>
                    <a:pt x="1496059" y="116840"/>
                    <a:pt x="1494790" y="118110"/>
                  </a:cubicBezTo>
                  <a:cubicBezTo>
                    <a:pt x="1487170" y="124460"/>
                    <a:pt x="1479550" y="121920"/>
                    <a:pt x="1470659" y="118110"/>
                  </a:cubicBezTo>
                  <a:cubicBezTo>
                    <a:pt x="1463040" y="114300"/>
                    <a:pt x="1454149" y="118110"/>
                    <a:pt x="1451609" y="125730"/>
                  </a:cubicBezTo>
                  <a:cubicBezTo>
                    <a:pt x="1450340" y="130810"/>
                    <a:pt x="1449070" y="134620"/>
                    <a:pt x="1442720" y="137160"/>
                  </a:cubicBezTo>
                  <a:cubicBezTo>
                    <a:pt x="1436370" y="140970"/>
                    <a:pt x="1428750" y="143510"/>
                    <a:pt x="1427480" y="152400"/>
                  </a:cubicBezTo>
                  <a:cubicBezTo>
                    <a:pt x="1427480" y="153670"/>
                    <a:pt x="1426210" y="154940"/>
                    <a:pt x="1424940" y="154940"/>
                  </a:cubicBezTo>
                  <a:cubicBezTo>
                    <a:pt x="1421130" y="156210"/>
                    <a:pt x="1418590" y="157480"/>
                    <a:pt x="1414780" y="158750"/>
                  </a:cubicBezTo>
                  <a:lnTo>
                    <a:pt x="1403350" y="158750"/>
                  </a:lnTo>
                  <a:cubicBezTo>
                    <a:pt x="1395730" y="157480"/>
                    <a:pt x="1388110" y="154940"/>
                    <a:pt x="1380490" y="153670"/>
                  </a:cubicBezTo>
                  <a:cubicBezTo>
                    <a:pt x="1371600" y="152400"/>
                    <a:pt x="1363979" y="157480"/>
                    <a:pt x="1355090" y="158750"/>
                  </a:cubicBezTo>
                  <a:lnTo>
                    <a:pt x="1353820" y="160020"/>
                  </a:lnTo>
                  <a:cubicBezTo>
                    <a:pt x="1351280" y="163830"/>
                    <a:pt x="1347470" y="162560"/>
                    <a:pt x="1344930" y="160020"/>
                  </a:cubicBezTo>
                  <a:cubicBezTo>
                    <a:pt x="1339850" y="154940"/>
                    <a:pt x="1330960" y="153670"/>
                    <a:pt x="1324610" y="156210"/>
                  </a:cubicBezTo>
                  <a:cubicBezTo>
                    <a:pt x="1316990" y="160020"/>
                    <a:pt x="1309370" y="162560"/>
                    <a:pt x="1301750" y="165100"/>
                  </a:cubicBezTo>
                  <a:cubicBezTo>
                    <a:pt x="1299210" y="165100"/>
                    <a:pt x="1296670" y="163830"/>
                    <a:pt x="1295400" y="163830"/>
                  </a:cubicBezTo>
                  <a:cubicBezTo>
                    <a:pt x="1292860" y="163830"/>
                    <a:pt x="1289050" y="162560"/>
                    <a:pt x="1287780" y="163830"/>
                  </a:cubicBezTo>
                  <a:cubicBezTo>
                    <a:pt x="1277620" y="171450"/>
                    <a:pt x="1267460" y="168910"/>
                    <a:pt x="1258570" y="163830"/>
                  </a:cubicBezTo>
                  <a:cubicBezTo>
                    <a:pt x="1253490" y="161290"/>
                    <a:pt x="1245870" y="158750"/>
                    <a:pt x="1243330" y="151130"/>
                  </a:cubicBezTo>
                  <a:cubicBezTo>
                    <a:pt x="1242060" y="146050"/>
                    <a:pt x="1236980" y="140970"/>
                    <a:pt x="1233170" y="137160"/>
                  </a:cubicBezTo>
                  <a:cubicBezTo>
                    <a:pt x="1226820" y="130810"/>
                    <a:pt x="1220470" y="121920"/>
                    <a:pt x="1209040" y="121920"/>
                  </a:cubicBezTo>
                  <a:cubicBezTo>
                    <a:pt x="1206500" y="121920"/>
                    <a:pt x="1203959" y="116840"/>
                    <a:pt x="1202690" y="118110"/>
                  </a:cubicBezTo>
                  <a:cubicBezTo>
                    <a:pt x="1197609" y="119380"/>
                    <a:pt x="1197609" y="116840"/>
                    <a:pt x="1195070" y="114300"/>
                  </a:cubicBezTo>
                  <a:cubicBezTo>
                    <a:pt x="1192530" y="111760"/>
                    <a:pt x="1188720" y="109220"/>
                    <a:pt x="1186180" y="105410"/>
                  </a:cubicBezTo>
                  <a:cubicBezTo>
                    <a:pt x="1182370" y="100330"/>
                    <a:pt x="1178560" y="93980"/>
                    <a:pt x="1174750" y="88900"/>
                  </a:cubicBezTo>
                  <a:cubicBezTo>
                    <a:pt x="1170940" y="83820"/>
                    <a:pt x="1168400" y="77470"/>
                    <a:pt x="1164590" y="72390"/>
                  </a:cubicBezTo>
                  <a:cubicBezTo>
                    <a:pt x="1163320" y="71120"/>
                    <a:pt x="1159509" y="69850"/>
                    <a:pt x="1158240" y="71120"/>
                  </a:cubicBezTo>
                  <a:lnTo>
                    <a:pt x="1143000" y="78740"/>
                  </a:lnTo>
                  <a:cubicBezTo>
                    <a:pt x="1140460" y="80010"/>
                    <a:pt x="1139190" y="82550"/>
                    <a:pt x="1137920" y="85090"/>
                  </a:cubicBezTo>
                  <a:lnTo>
                    <a:pt x="1136650" y="83820"/>
                  </a:lnTo>
                  <a:cubicBezTo>
                    <a:pt x="1137920" y="80010"/>
                    <a:pt x="1139190" y="76200"/>
                    <a:pt x="1140460" y="74930"/>
                  </a:cubicBezTo>
                  <a:lnTo>
                    <a:pt x="1125220" y="71120"/>
                  </a:lnTo>
                  <a:cubicBezTo>
                    <a:pt x="1121410" y="69850"/>
                    <a:pt x="1115060" y="69850"/>
                    <a:pt x="1112520" y="69850"/>
                  </a:cubicBezTo>
                  <a:lnTo>
                    <a:pt x="1092200" y="69850"/>
                  </a:lnTo>
                  <a:cubicBezTo>
                    <a:pt x="1084580" y="69850"/>
                    <a:pt x="1078230" y="68580"/>
                    <a:pt x="1070610" y="69850"/>
                  </a:cubicBezTo>
                  <a:cubicBezTo>
                    <a:pt x="1065530" y="71120"/>
                    <a:pt x="1061720" y="68580"/>
                    <a:pt x="1057910" y="66040"/>
                  </a:cubicBezTo>
                  <a:cubicBezTo>
                    <a:pt x="1047750" y="58420"/>
                    <a:pt x="1037590" y="49530"/>
                    <a:pt x="1023620" y="53340"/>
                  </a:cubicBezTo>
                  <a:cubicBezTo>
                    <a:pt x="1022350" y="53340"/>
                    <a:pt x="1019810" y="52070"/>
                    <a:pt x="1018540" y="50800"/>
                  </a:cubicBezTo>
                  <a:cubicBezTo>
                    <a:pt x="1014730" y="49530"/>
                    <a:pt x="1012190" y="46990"/>
                    <a:pt x="1007110" y="44450"/>
                  </a:cubicBezTo>
                  <a:cubicBezTo>
                    <a:pt x="1007110" y="48260"/>
                    <a:pt x="1007110" y="49530"/>
                    <a:pt x="1008380" y="52070"/>
                  </a:cubicBezTo>
                  <a:cubicBezTo>
                    <a:pt x="1005840" y="54610"/>
                    <a:pt x="1004570" y="53340"/>
                    <a:pt x="1003300" y="52070"/>
                  </a:cubicBezTo>
                  <a:cubicBezTo>
                    <a:pt x="1002030" y="53340"/>
                    <a:pt x="1000760" y="55880"/>
                    <a:pt x="999490" y="55880"/>
                  </a:cubicBezTo>
                  <a:cubicBezTo>
                    <a:pt x="993140" y="58420"/>
                    <a:pt x="986790" y="59690"/>
                    <a:pt x="980440" y="62230"/>
                  </a:cubicBezTo>
                  <a:cubicBezTo>
                    <a:pt x="977900" y="63500"/>
                    <a:pt x="975360" y="64770"/>
                    <a:pt x="974090" y="66040"/>
                  </a:cubicBezTo>
                  <a:cubicBezTo>
                    <a:pt x="969010" y="69850"/>
                    <a:pt x="965200" y="76200"/>
                    <a:pt x="956310" y="74930"/>
                  </a:cubicBezTo>
                  <a:cubicBezTo>
                    <a:pt x="955040" y="74930"/>
                    <a:pt x="952500" y="77470"/>
                    <a:pt x="949960" y="77470"/>
                  </a:cubicBezTo>
                  <a:cubicBezTo>
                    <a:pt x="947420" y="78740"/>
                    <a:pt x="943610" y="78740"/>
                    <a:pt x="941070" y="80010"/>
                  </a:cubicBezTo>
                  <a:lnTo>
                    <a:pt x="938530" y="80010"/>
                  </a:lnTo>
                  <a:cubicBezTo>
                    <a:pt x="930910" y="82550"/>
                    <a:pt x="924560" y="85090"/>
                    <a:pt x="916940" y="86360"/>
                  </a:cubicBezTo>
                  <a:lnTo>
                    <a:pt x="911860" y="86360"/>
                  </a:lnTo>
                  <a:cubicBezTo>
                    <a:pt x="905510" y="86360"/>
                    <a:pt x="900430" y="85090"/>
                    <a:pt x="894080" y="85090"/>
                  </a:cubicBezTo>
                  <a:cubicBezTo>
                    <a:pt x="887730" y="85090"/>
                    <a:pt x="881380" y="87630"/>
                    <a:pt x="875030" y="87630"/>
                  </a:cubicBezTo>
                  <a:cubicBezTo>
                    <a:pt x="867410" y="87630"/>
                    <a:pt x="858520" y="87630"/>
                    <a:pt x="852170" y="82550"/>
                  </a:cubicBezTo>
                  <a:cubicBezTo>
                    <a:pt x="850900" y="81280"/>
                    <a:pt x="847090" y="81280"/>
                    <a:pt x="844550" y="82550"/>
                  </a:cubicBezTo>
                  <a:cubicBezTo>
                    <a:pt x="835660" y="83820"/>
                    <a:pt x="826770" y="85090"/>
                    <a:pt x="819150" y="87630"/>
                  </a:cubicBezTo>
                  <a:cubicBezTo>
                    <a:pt x="811530" y="90170"/>
                    <a:pt x="807720" y="87630"/>
                    <a:pt x="805180" y="81280"/>
                  </a:cubicBezTo>
                  <a:cubicBezTo>
                    <a:pt x="803910" y="78740"/>
                    <a:pt x="801370" y="76200"/>
                    <a:pt x="798830" y="73660"/>
                  </a:cubicBezTo>
                  <a:cubicBezTo>
                    <a:pt x="795020" y="71120"/>
                    <a:pt x="791210" y="67310"/>
                    <a:pt x="787400" y="67310"/>
                  </a:cubicBezTo>
                  <a:cubicBezTo>
                    <a:pt x="778510" y="67310"/>
                    <a:pt x="773430" y="62230"/>
                    <a:pt x="767080" y="58420"/>
                  </a:cubicBezTo>
                  <a:cubicBezTo>
                    <a:pt x="756920" y="52070"/>
                    <a:pt x="748030" y="44450"/>
                    <a:pt x="735330" y="45720"/>
                  </a:cubicBezTo>
                  <a:lnTo>
                    <a:pt x="735330" y="39370"/>
                  </a:lnTo>
                  <a:cubicBezTo>
                    <a:pt x="737870" y="39370"/>
                    <a:pt x="740410" y="39370"/>
                    <a:pt x="742950" y="38100"/>
                  </a:cubicBezTo>
                  <a:cubicBezTo>
                    <a:pt x="739140" y="35560"/>
                    <a:pt x="739140" y="31750"/>
                    <a:pt x="736600" y="29210"/>
                  </a:cubicBezTo>
                  <a:cubicBezTo>
                    <a:pt x="731520" y="25400"/>
                    <a:pt x="726440" y="24130"/>
                    <a:pt x="721360" y="21590"/>
                  </a:cubicBezTo>
                  <a:cubicBezTo>
                    <a:pt x="717550" y="20320"/>
                    <a:pt x="712470" y="20320"/>
                    <a:pt x="715010" y="26670"/>
                  </a:cubicBezTo>
                  <a:cubicBezTo>
                    <a:pt x="708660" y="27940"/>
                    <a:pt x="703580" y="27940"/>
                    <a:pt x="701040" y="30480"/>
                  </a:cubicBezTo>
                  <a:cubicBezTo>
                    <a:pt x="695960" y="34290"/>
                    <a:pt x="690880" y="31750"/>
                    <a:pt x="687070" y="29210"/>
                  </a:cubicBezTo>
                  <a:cubicBezTo>
                    <a:pt x="684530" y="27940"/>
                    <a:pt x="681990" y="26670"/>
                    <a:pt x="679450" y="27940"/>
                  </a:cubicBezTo>
                  <a:cubicBezTo>
                    <a:pt x="664210" y="35560"/>
                    <a:pt x="648970" y="31750"/>
                    <a:pt x="633730" y="31750"/>
                  </a:cubicBezTo>
                  <a:cubicBezTo>
                    <a:pt x="631190" y="31750"/>
                    <a:pt x="628650" y="30480"/>
                    <a:pt x="624840" y="30480"/>
                  </a:cubicBezTo>
                  <a:cubicBezTo>
                    <a:pt x="619760" y="29210"/>
                    <a:pt x="615950" y="26670"/>
                    <a:pt x="610870" y="25400"/>
                  </a:cubicBezTo>
                  <a:cubicBezTo>
                    <a:pt x="605790" y="24130"/>
                    <a:pt x="599440" y="22860"/>
                    <a:pt x="594360" y="21590"/>
                  </a:cubicBezTo>
                  <a:lnTo>
                    <a:pt x="590550" y="21590"/>
                  </a:lnTo>
                  <a:cubicBezTo>
                    <a:pt x="581660" y="21590"/>
                    <a:pt x="572770" y="22860"/>
                    <a:pt x="565150" y="22860"/>
                  </a:cubicBezTo>
                  <a:cubicBezTo>
                    <a:pt x="558800" y="22860"/>
                    <a:pt x="552450" y="20320"/>
                    <a:pt x="544830" y="19050"/>
                  </a:cubicBezTo>
                  <a:cubicBezTo>
                    <a:pt x="543560" y="8890"/>
                    <a:pt x="533400" y="11430"/>
                    <a:pt x="527050" y="6350"/>
                  </a:cubicBezTo>
                  <a:cubicBezTo>
                    <a:pt x="525780" y="5080"/>
                    <a:pt x="523240" y="6350"/>
                    <a:pt x="521970" y="6350"/>
                  </a:cubicBezTo>
                  <a:cubicBezTo>
                    <a:pt x="514350" y="5080"/>
                    <a:pt x="509270" y="8890"/>
                    <a:pt x="506730" y="15240"/>
                  </a:cubicBezTo>
                  <a:cubicBezTo>
                    <a:pt x="502920" y="21590"/>
                    <a:pt x="492760" y="24130"/>
                    <a:pt x="496570" y="34290"/>
                  </a:cubicBezTo>
                  <a:cubicBezTo>
                    <a:pt x="497840" y="35560"/>
                    <a:pt x="500380" y="36830"/>
                    <a:pt x="501650" y="39370"/>
                  </a:cubicBezTo>
                  <a:cubicBezTo>
                    <a:pt x="501650" y="43180"/>
                    <a:pt x="500380" y="45720"/>
                    <a:pt x="496570" y="44450"/>
                  </a:cubicBezTo>
                  <a:cubicBezTo>
                    <a:pt x="495300" y="44450"/>
                    <a:pt x="494030" y="46990"/>
                    <a:pt x="492760" y="48260"/>
                  </a:cubicBezTo>
                  <a:cubicBezTo>
                    <a:pt x="491490" y="49530"/>
                    <a:pt x="491490" y="52070"/>
                    <a:pt x="490220" y="52070"/>
                  </a:cubicBezTo>
                  <a:cubicBezTo>
                    <a:pt x="482600" y="54610"/>
                    <a:pt x="477520" y="60960"/>
                    <a:pt x="468630" y="59690"/>
                  </a:cubicBezTo>
                  <a:lnTo>
                    <a:pt x="466090" y="59690"/>
                  </a:lnTo>
                  <a:cubicBezTo>
                    <a:pt x="458470" y="66040"/>
                    <a:pt x="450850" y="64770"/>
                    <a:pt x="441960" y="63500"/>
                  </a:cubicBezTo>
                  <a:cubicBezTo>
                    <a:pt x="438150" y="62230"/>
                    <a:pt x="433070" y="63500"/>
                    <a:pt x="427990" y="63500"/>
                  </a:cubicBezTo>
                  <a:cubicBezTo>
                    <a:pt x="424180" y="63500"/>
                    <a:pt x="420370" y="63500"/>
                    <a:pt x="416560" y="60960"/>
                  </a:cubicBezTo>
                  <a:cubicBezTo>
                    <a:pt x="411480" y="58420"/>
                    <a:pt x="406400" y="54610"/>
                    <a:pt x="401320" y="52070"/>
                  </a:cubicBezTo>
                  <a:cubicBezTo>
                    <a:pt x="396240" y="49530"/>
                    <a:pt x="389890" y="49530"/>
                    <a:pt x="389890" y="40640"/>
                  </a:cubicBezTo>
                  <a:cubicBezTo>
                    <a:pt x="389890" y="39370"/>
                    <a:pt x="387350" y="38100"/>
                    <a:pt x="387350" y="36830"/>
                  </a:cubicBezTo>
                  <a:cubicBezTo>
                    <a:pt x="378460" y="44450"/>
                    <a:pt x="370840" y="50800"/>
                    <a:pt x="363220" y="57150"/>
                  </a:cubicBezTo>
                  <a:cubicBezTo>
                    <a:pt x="359410" y="60960"/>
                    <a:pt x="354330" y="66040"/>
                    <a:pt x="356870" y="72390"/>
                  </a:cubicBezTo>
                  <a:cubicBezTo>
                    <a:pt x="356870" y="73660"/>
                    <a:pt x="355600" y="74930"/>
                    <a:pt x="355600" y="76200"/>
                  </a:cubicBezTo>
                  <a:cubicBezTo>
                    <a:pt x="354330" y="78740"/>
                    <a:pt x="353060" y="81280"/>
                    <a:pt x="350520" y="82550"/>
                  </a:cubicBezTo>
                  <a:cubicBezTo>
                    <a:pt x="347980" y="86360"/>
                    <a:pt x="345440" y="90170"/>
                    <a:pt x="342900" y="95250"/>
                  </a:cubicBezTo>
                  <a:lnTo>
                    <a:pt x="335280" y="102870"/>
                  </a:lnTo>
                  <a:cubicBezTo>
                    <a:pt x="332740" y="106680"/>
                    <a:pt x="330200" y="110490"/>
                    <a:pt x="326390" y="113030"/>
                  </a:cubicBezTo>
                  <a:cubicBezTo>
                    <a:pt x="317500" y="120650"/>
                    <a:pt x="308610" y="128270"/>
                    <a:pt x="298450" y="135890"/>
                  </a:cubicBezTo>
                  <a:cubicBezTo>
                    <a:pt x="293370" y="140970"/>
                    <a:pt x="287020" y="144780"/>
                    <a:pt x="281940" y="149860"/>
                  </a:cubicBezTo>
                  <a:cubicBezTo>
                    <a:pt x="273050" y="157480"/>
                    <a:pt x="262890" y="163830"/>
                    <a:pt x="257810" y="175260"/>
                  </a:cubicBezTo>
                  <a:cubicBezTo>
                    <a:pt x="257810" y="176530"/>
                    <a:pt x="255270" y="177800"/>
                    <a:pt x="254000" y="179070"/>
                  </a:cubicBezTo>
                  <a:cubicBezTo>
                    <a:pt x="247650" y="184150"/>
                    <a:pt x="237490" y="184150"/>
                    <a:pt x="237490" y="194310"/>
                  </a:cubicBezTo>
                  <a:cubicBezTo>
                    <a:pt x="227330" y="194310"/>
                    <a:pt x="222250" y="201930"/>
                    <a:pt x="217170" y="208280"/>
                  </a:cubicBezTo>
                  <a:cubicBezTo>
                    <a:pt x="213360" y="213360"/>
                    <a:pt x="209550" y="219710"/>
                    <a:pt x="204470" y="223520"/>
                  </a:cubicBezTo>
                  <a:cubicBezTo>
                    <a:pt x="199390" y="226060"/>
                    <a:pt x="193040" y="224790"/>
                    <a:pt x="186690" y="224790"/>
                  </a:cubicBezTo>
                  <a:cubicBezTo>
                    <a:pt x="184150" y="224790"/>
                    <a:pt x="181610" y="224790"/>
                    <a:pt x="181610" y="226060"/>
                  </a:cubicBezTo>
                  <a:cubicBezTo>
                    <a:pt x="176530" y="231140"/>
                    <a:pt x="170180" y="234950"/>
                    <a:pt x="166370" y="241300"/>
                  </a:cubicBezTo>
                  <a:cubicBezTo>
                    <a:pt x="162560" y="247650"/>
                    <a:pt x="158750" y="251460"/>
                    <a:pt x="152400" y="252730"/>
                  </a:cubicBezTo>
                  <a:cubicBezTo>
                    <a:pt x="146050" y="254000"/>
                    <a:pt x="139700" y="260350"/>
                    <a:pt x="130810" y="256540"/>
                  </a:cubicBezTo>
                  <a:cubicBezTo>
                    <a:pt x="123190" y="254000"/>
                    <a:pt x="114300" y="256540"/>
                    <a:pt x="109220" y="251460"/>
                  </a:cubicBezTo>
                  <a:cubicBezTo>
                    <a:pt x="99060" y="252730"/>
                    <a:pt x="91440" y="255270"/>
                    <a:pt x="82550" y="256540"/>
                  </a:cubicBezTo>
                  <a:cubicBezTo>
                    <a:pt x="72390" y="259080"/>
                    <a:pt x="60960" y="257810"/>
                    <a:pt x="52070" y="265430"/>
                  </a:cubicBezTo>
                  <a:cubicBezTo>
                    <a:pt x="44450" y="271780"/>
                    <a:pt x="38100" y="278130"/>
                    <a:pt x="26670" y="276860"/>
                  </a:cubicBezTo>
                  <a:cubicBezTo>
                    <a:pt x="27940" y="284480"/>
                    <a:pt x="29210" y="290830"/>
                    <a:pt x="30480" y="298450"/>
                  </a:cubicBezTo>
                  <a:cubicBezTo>
                    <a:pt x="33020" y="318770"/>
                    <a:pt x="35560" y="339090"/>
                    <a:pt x="36830" y="359410"/>
                  </a:cubicBezTo>
                  <a:cubicBezTo>
                    <a:pt x="40640" y="384810"/>
                    <a:pt x="41910" y="408940"/>
                    <a:pt x="39370" y="433070"/>
                  </a:cubicBezTo>
                  <a:cubicBezTo>
                    <a:pt x="36830" y="467360"/>
                    <a:pt x="25400" y="1640840"/>
                    <a:pt x="13970" y="1672590"/>
                  </a:cubicBezTo>
                  <a:lnTo>
                    <a:pt x="2540" y="1699260"/>
                  </a:lnTo>
                  <a:cubicBezTo>
                    <a:pt x="0" y="1705610"/>
                    <a:pt x="3810" y="1709420"/>
                    <a:pt x="10160" y="1710690"/>
                  </a:cubicBezTo>
                  <a:cubicBezTo>
                    <a:pt x="17780" y="1711960"/>
                    <a:pt x="20320" y="1717040"/>
                    <a:pt x="22860" y="1723390"/>
                  </a:cubicBezTo>
                  <a:cubicBezTo>
                    <a:pt x="25400" y="1733550"/>
                    <a:pt x="21590" y="1743710"/>
                    <a:pt x="26670" y="1753870"/>
                  </a:cubicBezTo>
                  <a:cubicBezTo>
                    <a:pt x="29210" y="1758950"/>
                    <a:pt x="26670" y="1767840"/>
                    <a:pt x="25400" y="1775460"/>
                  </a:cubicBezTo>
                  <a:cubicBezTo>
                    <a:pt x="24130" y="1785620"/>
                    <a:pt x="26670" y="1795780"/>
                    <a:pt x="30480" y="1804670"/>
                  </a:cubicBezTo>
                  <a:cubicBezTo>
                    <a:pt x="39370" y="1819910"/>
                    <a:pt x="40640" y="1837690"/>
                    <a:pt x="40640" y="1854200"/>
                  </a:cubicBezTo>
                  <a:cubicBezTo>
                    <a:pt x="40640" y="1858010"/>
                    <a:pt x="41910" y="1861820"/>
                    <a:pt x="43180" y="1864360"/>
                  </a:cubicBezTo>
                  <a:cubicBezTo>
                    <a:pt x="45720" y="1866900"/>
                    <a:pt x="50800" y="1869440"/>
                    <a:pt x="55880" y="1870710"/>
                  </a:cubicBezTo>
                  <a:lnTo>
                    <a:pt x="86360" y="1885950"/>
                  </a:lnTo>
                  <a:cubicBezTo>
                    <a:pt x="100330" y="1893570"/>
                    <a:pt x="111760" y="1892300"/>
                    <a:pt x="124460" y="1883410"/>
                  </a:cubicBezTo>
                  <a:cubicBezTo>
                    <a:pt x="125730" y="1882140"/>
                    <a:pt x="129540" y="1880870"/>
                    <a:pt x="130810" y="1880870"/>
                  </a:cubicBezTo>
                  <a:cubicBezTo>
                    <a:pt x="139700" y="1882140"/>
                    <a:pt x="148590" y="1882140"/>
                    <a:pt x="156210" y="1889760"/>
                  </a:cubicBezTo>
                  <a:cubicBezTo>
                    <a:pt x="165100" y="1897380"/>
                    <a:pt x="177800" y="1902460"/>
                    <a:pt x="187960" y="1908810"/>
                  </a:cubicBezTo>
                  <a:cubicBezTo>
                    <a:pt x="194310" y="1912620"/>
                    <a:pt x="201930" y="1917700"/>
                    <a:pt x="205740" y="1922780"/>
                  </a:cubicBezTo>
                  <a:cubicBezTo>
                    <a:pt x="208280" y="1925320"/>
                    <a:pt x="210820" y="1927860"/>
                    <a:pt x="213360" y="1929130"/>
                  </a:cubicBezTo>
                  <a:cubicBezTo>
                    <a:pt x="227330" y="1934210"/>
                    <a:pt x="234950" y="1946910"/>
                    <a:pt x="243840" y="1957070"/>
                  </a:cubicBezTo>
                  <a:cubicBezTo>
                    <a:pt x="251460" y="1965960"/>
                    <a:pt x="261620" y="1971040"/>
                    <a:pt x="273050" y="1972310"/>
                  </a:cubicBezTo>
                  <a:cubicBezTo>
                    <a:pt x="285750" y="1974850"/>
                    <a:pt x="298450" y="1976120"/>
                    <a:pt x="311150" y="1978660"/>
                  </a:cubicBezTo>
                  <a:cubicBezTo>
                    <a:pt x="316230" y="1979930"/>
                    <a:pt x="322580" y="1981200"/>
                    <a:pt x="327660" y="1983740"/>
                  </a:cubicBezTo>
                  <a:cubicBezTo>
                    <a:pt x="334010" y="1986280"/>
                    <a:pt x="340360" y="1986280"/>
                    <a:pt x="345440" y="1990090"/>
                  </a:cubicBezTo>
                  <a:cubicBezTo>
                    <a:pt x="353060" y="1996440"/>
                    <a:pt x="360680" y="2000250"/>
                    <a:pt x="370840" y="1997710"/>
                  </a:cubicBezTo>
                  <a:cubicBezTo>
                    <a:pt x="374650" y="1996440"/>
                    <a:pt x="379730" y="1998980"/>
                    <a:pt x="383540" y="2000250"/>
                  </a:cubicBezTo>
                  <a:cubicBezTo>
                    <a:pt x="384810" y="2000250"/>
                    <a:pt x="386080" y="2001520"/>
                    <a:pt x="387350" y="2001520"/>
                  </a:cubicBezTo>
                  <a:cubicBezTo>
                    <a:pt x="401320" y="2002790"/>
                    <a:pt x="414020" y="2000250"/>
                    <a:pt x="426720" y="1997710"/>
                  </a:cubicBezTo>
                  <a:cubicBezTo>
                    <a:pt x="431800" y="1996440"/>
                    <a:pt x="436880" y="1995170"/>
                    <a:pt x="441960" y="1992630"/>
                  </a:cubicBezTo>
                  <a:cubicBezTo>
                    <a:pt x="455930" y="1986280"/>
                    <a:pt x="469900" y="1979930"/>
                    <a:pt x="482600" y="1972310"/>
                  </a:cubicBezTo>
                  <a:cubicBezTo>
                    <a:pt x="491490" y="1967230"/>
                    <a:pt x="500380" y="1962150"/>
                    <a:pt x="510540" y="1967230"/>
                  </a:cubicBezTo>
                  <a:lnTo>
                    <a:pt x="515620" y="1967230"/>
                  </a:lnTo>
                  <a:cubicBezTo>
                    <a:pt x="524510" y="1967230"/>
                    <a:pt x="533400" y="1965960"/>
                    <a:pt x="541020" y="1964690"/>
                  </a:cubicBezTo>
                  <a:cubicBezTo>
                    <a:pt x="542290" y="1964690"/>
                    <a:pt x="544830" y="1964690"/>
                    <a:pt x="544830" y="1963420"/>
                  </a:cubicBezTo>
                  <a:cubicBezTo>
                    <a:pt x="548640" y="1958340"/>
                    <a:pt x="554990" y="1958340"/>
                    <a:pt x="561340" y="1957070"/>
                  </a:cubicBezTo>
                  <a:cubicBezTo>
                    <a:pt x="571500" y="1955800"/>
                    <a:pt x="581660" y="1955800"/>
                    <a:pt x="589280" y="1949450"/>
                  </a:cubicBezTo>
                  <a:cubicBezTo>
                    <a:pt x="596900" y="1944370"/>
                    <a:pt x="604520" y="1943100"/>
                    <a:pt x="613410" y="1941830"/>
                  </a:cubicBezTo>
                  <a:cubicBezTo>
                    <a:pt x="614680" y="1941830"/>
                    <a:pt x="617220" y="1940560"/>
                    <a:pt x="618490" y="1940560"/>
                  </a:cubicBezTo>
                  <a:cubicBezTo>
                    <a:pt x="624840" y="1939290"/>
                    <a:pt x="631190" y="1935480"/>
                    <a:pt x="636270" y="1936750"/>
                  </a:cubicBezTo>
                  <a:cubicBezTo>
                    <a:pt x="647700" y="1939290"/>
                    <a:pt x="652780" y="1935480"/>
                    <a:pt x="660400" y="1925320"/>
                  </a:cubicBezTo>
                  <a:cubicBezTo>
                    <a:pt x="661670" y="1922780"/>
                    <a:pt x="665480" y="1921510"/>
                    <a:pt x="668020" y="1920240"/>
                  </a:cubicBezTo>
                  <a:cubicBezTo>
                    <a:pt x="674370" y="1918970"/>
                    <a:pt x="680720" y="1920240"/>
                    <a:pt x="687070" y="1918970"/>
                  </a:cubicBezTo>
                  <a:cubicBezTo>
                    <a:pt x="690880" y="1918970"/>
                    <a:pt x="694690" y="1915160"/>
                    <a:pt x="697230" y="1915160"/>
                  </a:cubicBezTo>
                  <a:cubicBezTo>
                    <a:pt x="707390" y="1916430"/>
                    <a:pt x="718820" y="1912620"/>
                    <a:pt x="727710" y="1918970"/>
                  </a:cubicBezTo>
                  <a:cubicBezTo>
                    <a:pt x="728980" y="1920240"/>
                    <a:pt x="731520" y="1920240"/>
                    <a:pt x="734060" y="1920240"/>
                  </a:cubicBezTo>
                  <a:cubicBezTo>
                    <a:pt x="750570" y="1921510"/>
                    <a:pt x="764540" y="1926590"/>
                    <a:pt x="775970" y="1936750"/>
                  </a:cubicBezTo>
                  <a:cubicBezTo>
                    <a:pt x="779780" y="1940560"/>
                    <a:pt x="784860" y="1943100"/>
                    <a:pt x="788670" y="1945640"/>
                  </a:cubicBezTo>
                  <a:cubicBezTo>
                    <a:pt x="792480" y="1948180"/>
                    <a:pt x="797560" y="1948180"/>
                    <a:pt x="801370" y="1949450"/>
                  </a:cubicBezTo>
                  <a:cubicBezTo>
                    <a:pt x="805180" y="1950720"/>
                    <a:pt x="807720" y="1951990"/>
                    <a:pt x="811530" y="1951990"/>
                  </a:cubicBezTo>
                  <a:cubicBezTo>
                    <a:pt x="817880" y="1951990"/>
                    <a:pt x="822960" y="1954530"/>
                    <a:pt x="826770" y="1959610"/>
                  </a:cubicBezTo>
                  <a:cubicBezTo>
                    <a:pt x="828040" y="1960880"/>
                    <a:pt x="829310" y="1962150"/>
                    <a:pt x="830580" y="1964690"/>
                  </a:cubicBezTo>
                  <a:cubicBezTo>
                    <a:pt x="829310" y="1968500"/>
                    <a:pt x="836930" y="1978660"/>
                    <a:pt x="842010" y="1978660"/>
                  </a:cubicBezTo>
                  <a:cubicBezTo>
                    <a:pt x="850900" y="1978660"/>
                    <a:pt x="859790" y="1981200"/>
                    <a:pt x="867410" y="1987550"/>
                  </a:cubicBezTo>
                  <a:cubicBezTo>
                    <a:pt x="868680" y="1988820"/>
                    <a:pt x="871220" y="1988820"/>
                    <a:pt x="873760" y="1987550"/>
                  </a:cubicBezTo>
                  <a:cubicBezTo>
                    <a:pt x="877570" y="1986280"/>
                    <a:pt x="880110" y="1986280"/>
                    <a:pt x="882650" y="1990090"/>
                  </a:cubicBezTo>
                  <a:cubicBezTo>
                    <a:pt x="883920" y="1991360"/>
                    <a:pt x="889000" y="1991360"/>
                    <a:pt x="891540" y="1991360"/>
                  </a:cubicBezTo>
                  <a:cubicBezTo>
                    <a:pt x="897890" y="1991360"/>
                    <a:pt x="905510" y="1990090"/>
                    <a:pt x="911860" y="1991360"/>
                  </a:cubicBezTo>
                  <a:cubicBezTo>
                    <a:pt x="923290" y="1992630"/>
                    <a:pt x="933450" y="1993900"/>
                    <a:pt x="944880" y="1996440"/>
                  </a:cubicBezTo>
                  <a:cubicBezTo>
                    <a:pt x="947420" y="1996440"/>
                    <a:pt x="949960" y="1997710"/>
                    <a:pt x="951230" y="1998980"/>
                  </a:cubicBezTo>
                  <a:cubicBezTo>
                    <a:pt x="953770" y="2005330"/>
                    <a:pt x="960120" y="2005330"/>
                    <a:pt x="963930" y="2006600"/>
                  </a:cubicBezTo>
                  <a:cubicBezTo>
                    <a:pt x="967740" y="2007870"/>
                    <a:pt x="972820" y="2009140"/>
                    <a:pt x="975360" y="2009140"/>
                  </a:cubicBezTo>
                  <a:cubicBezTo>
                    <a:pt x="976630" y="2007870"/>
                    <a:pt x="979170" y="2006600"/>
                    <a:pt x="981710" y="2004060"/>
                  </a:cubicBezTo>
                  <a:cubicBezTo>
                    <a:pt x="976630" y="2004060"/>
                    <a:pt x="974090" y="2005330"/>
                    <a:pt x="971550" y="2005330"/>
                  </a:cubicBezTo>
                  <a:cubicBezTo>
                    <a:pt x="976630" y="1998980"/>
                    <a:pt x="981710" y="1997710"/>
                    <a:pt x="988060" y="2001520"/>
                  </a:cubicBezTo>
                  <a:cubicBezTo>
                    <a:pt x="995680" y="2007870"/>
                    <a:pt x="1002030" y="2007870"/>
                    <a:pt x="1010920" y="2001520"/>
                  </a:cubicBezTo>
                  <a:lnTo>
                    <a:pt x="1018540" y="1997710"/>
                  </a:lnTo>
                  <a:lnTo>
                    <a:pt x="1018540" y="1991360"/>
                  </a:lnTo>
                  <a:cubicBezTo>
                    <a:pt x="1022350" y="1992630"/>
                    <a:pt x="1026160" y="1995170"/>
                    <a:pt x="1028700" y="1995170"/>
                  </a:cubicBezTo>
                  <a:cubicBezTo>
                    <a:pt x="1036320" y="1991360"/>
                    <a:pt x="1043940" y="1987550"/>
                    <a:pt x="1050290" y="1982470"/>
                  </a:cubicBezTo>
                  <a:cubicBezTo>
                    <a:pt x="1057910" y="1977390"/>
                    <a:pt x="1064260" y="1971040"/>
                    <a:pt x="1070610" y="1965960"/>
                  </a:cubicBezTo>
                  <a:cubicBezTo>
                    <a:pt x="1071880" y="1965960"/>
                    <a:pt x="1071880" y="1964690"/>
                    <a:pt x="1073150" y="1964690"/>
                  </a:cubicBezTo>
                  <a:cubicBezTo>
                    <a:pt x="1082040" y="1962150"/>
                    <a:pt x="1089660" y="1960880"/>
                    <a:pt x="1098550" y="1958340"/>
                  </a:cubicBezTo>
                  <a:cubicBezTo>
                    <a:pt x="1103630" y="1957070"/>
                    <a:pt x="1107440" y="1954530"/>
                    <a:pt x="1112520" y="1953260"/>
                  </a:cubicBezTo>
                  <a:cubicBezTo>
                    <a:pt x="1116330" y="1951990"/>
                    <a:pt x="1118870" y="1951990"/>
                    <a:pt x="1122680" y="1950720"/>
                  </a:cubicBezTo>
                  <a:lnTo>
                    <a:pt x="1135380" y="1950720"/>
                  </a:lnTo>
                  <a:cubicBezTo>
                    <a:pt x="1137920" y="1950720"/>
                    <a:pt x="1141730" y="1950720"/>
                    <a:pt x="1144270" y="1949450"/>
                  </a:cubicBezTo>
                  <a:cubicBezTo>
                    <a:pt x="1145540" y="1946910"/>
                    <a:pt x="1148080" y="1943100"/>
                    <a:pt x="1149350" y="1943100"/>
                  </a:cubicBezTo>
                  <a:cubicBezTo>
                    <a:pt x="1153160" y="1943100"/>
                    <a:pt x="1155700" y="1945640"/>
                    <a:pt x="1159510" y="1946910"/>
                  </a:cubicBezTo>
                  <a:cubicBezTo>
                    <a:pt x="1160780" y="1946910"/>
                    <a:pt x="1160780" y="1948180"/>
                    <a:pt x="1160780" y="1949450"/>
                  </a:cubicBezTo>
                  <a:cubicBezTo>
                    <a:pt x="1165860" y="1954530"/>
                    <a:pt x="1169670" y="1960880"/>
                    <a:pt x="1174750" y="1965960"/>
                  </a:cubicBezTo>
                  <a:cubicBezTo>
                    <a:pt x="1181100" y="1972310"/>
                    <a:pt x="1187450" y="1972310"/>
                    <a:pt x="1191260" y="1968500"/>
                  </a:cubicBezTo>
                  <a:cubicBezTo>
                    <a:pt x="1197610" y="1963420"/>
                    <a:pt x="1202690" y="1959610"/>
                    <a:pt x="1211580" y="1962150"/>
                  </a:cubicBezTo>
                  <a:cubicBezTo>
                    <a:pt x="1212850" y="1962150"/>
                    <a:pt x="1215390" y="1963420"/>
                    <a:pt x="1216660" y="1962150"/>
                  </a:cubicBezTo>
                  <a:cubicBezTo>
                    <a:pt x="1223010" y="1959610"/>
                    <a:pt x="1230630" y="1957070"/>
                    <a:pt x="1236980" y="1953260"/>
                  </a:cubicBezTo>
                  <a:cubicBezTo>
                    <a:pt x="1240790" y="1951990"/>
                    <a:pt x="1245870" y="1951990"/>
                    <a:pt x="1247140" y="1949450"/>
                  </a:cubicBezTo>
                  <a:cubicBezTo>
                    <a:pt x="1250950" y="1941830"/>
                    <a:pt x="1257300" y="1938020"/>
                    <a:pt x="1263650" y="1932940"/>
                  </a:cubicBezTo>
                  <a:cubicBezTo>
                    <a:pt x="1267460" y="1929130"/>
                    <a:pt x="1271270" y="1924050"/>
                    <a:pt x="1275080" y="1922780"/>
                  </a:cubicBezTo>
                  <a:cubicBezTo>
                    <a:pt x="1283970" y="1920240"/>
                    <a:pt x="1290320" y="1912620"/>
                    <a:pt x="1297940" y="1907540"/>
                  </a:cubicBezTo>
                  <a:cubicBezTo>
                    <a:pt x="1304290" y="1903730"/>
                    <a:pt x="1308100" y="1896110"/>
                    <a:pt x="1314450" y="1894840"/>
                  </a:cubicBezTo>
                  <a:cubicBezTo>
                    <a:pt x="1324610" y="1892300"/>
                    <a:pt x="1332230" y="1885950"/>
                    <a:pt x="1341120" y="1879600"/>
                  </a:cubicBezTo>
                  <a:cubicBezTo>
                    <a:pt x="1346200" y="1875790"/>
                    <a:pt x="1352550" y="1873250"/>
                    <a:pt x="1358900" y="1874520"/>
                  </a:cubicBezTo>
                  <a:cubicBezTo>
                    <a:pt x="1362710" y="1875790"/>
                    <a:pt x="1367790" y="1874520"/>
                    <a:pt x="1370330" y="1873250"/>
                  </a:cubicBezTo>
                  <a:cubicBezTo>
                    <a:pt x="1375410" y="1870710"/>
                    <a:pt x="1380490" y="1866900"/>
                    <a:pt x="1385570" y="1864360"/>
                  </a:cubicBezTo>
                  <a:cubicBezTo>
                    <a:pt x="1389380" y="1861820"/>
                    <a:pt x="1393190" y="1859280"/>
                    <a:pt x="1397000" y="1859280"/>
                  </a:cubicBezTo>
                  <a:cubicBezTo>
                    <a:pt x="1409700" y="1858010"/>
                    <a:pt x="1419860" y="1855470"/>
                    <a:pt x="1426210" y="1842770"/>
                  </a:cubicBezTo>
                  <a:cubicBezTo>
                    <a:pt x="1428750" y="1837690"/>
                    <a:pt x="1441450" y="1831340"/>
                    <a:pt x="1446530" y="1833880"/>
                  </a:cubicBezTo>
                  <a:cubicBezTo>
                    <a:pt x="1455420" y="1837690"/>
                    <a:pt x="1461770" y="1835150"/>
                    <a:pt x="1466850" y="1827530"/>
                  </a:cubicBezTo>
                  <a:cubicBezTo>
                    <a:pt x="1470660" y="1823720"/>
                    <a:pt x="1475740" y="1824990"/>
                    <a:pt x="1479550" y="1827530"/>
                  </a:cubicBezTo>
                  <a:cubicBezTo>
                    <a:pt x="1482090" y="1830070"/>
                    <a:pt x="1484630" y="1831340"/>
                    <a:pt x="1487170" y="1831340"/>
                  </a:cubicBezTo>
                  <a:cubicBezTo>
                    <a:pt x="1496060" y="1832610"/>
                    <a:pt x="1506220" y="1831340"/>
                    <a:pt x="1515110" y="1832610"/>
                  </a:cubicBezTo>
                  <a:cubicBezTo>
                    <a:pt x="1522730" y="1833880"/>
                    <a:pt x="1530350" y="1831340"/>
                    <a:pt x="1535430" y="1826260"/>
                  </a:cubicBezTo>
                  <a:cubicBezTo>
                    <a:pt x="1540510" y="1821180"/>
                    <a:pt x="1544320" y="1821180"/>
                    <a:pt x="1551940" y="1823720"/>
                  </a:cubicBezTo>
                  <a:cubicBezTo>
                    <a:pt x="1558290" y="1826260"/>
                    <a:pt x="1563370" y="1832610"/>
                    <a:pt x="1572260" y="1831340"/>
                  </a:cubicBezTo>
                  <a:cubicBezTo>
                    <a:pt x="1579880" y="1830070"/>
                    <a:pt x="1588770" y="1833880"/>
                    <a:pt x="1597660" y="1830070"/>
                  </a:cubicBezTo>
                  <a:lnTo>
                    <a:pt x="1602740" y="1830070"/>
                  </a:lnTo>
                  <a:cubicBezTo>
                    <a:pt x="1610360" y="1832610"/>
                    <a:pt x="1617980" y="1833880"/>
                    <a:pt x="1624330" y="1840230"/>
                  </a:cubicBezTo>
                  <a:cubicBezTo>
                    <a:pt x="1631950" y="1846580"/>
                    <a:pt x="1633220" y="1799590"/>
                    <a:pt x="1640840" y="1804670"/>
                  </a:cubicBezTo>
                  <a:cubicBezTo>
                    <a:pt x="1652270" y="1812290"/>
                    <a:pt x="1649730" y="1804670"/>
                    <a:pt x="1661160" y="1811020"/>
                  </a:cubicBezTo>
                  <a:cubicBezTo>
                    <a:pt x="1670050" y="1814830"/>
                    <a:pt x="1666240" y="1800860"/>
                    <a:pt x="1676400" y="1803400"/>
                  </a:cubicBezTo>
                  <a:cubicBezTo>
                    <a:pt x="1677670" y="1803400"/>
                    <a:pt x="1692910" y="1813560"/>
                    <a:pt x="1692910" y="1812290"/>
                  </a:cubicBezTo>
                  <a:cubicBezTo>
                    <a:pt x="1699260" y="1808480"/>
                    <a:pt x="1705610" y="1770380"/>
                    <a:pt x="1711960" y="1771650"/>
                  </a:cubicBezTo>
                  <a:cubicBezTo>
                    <a:pt x="1724660" y="1775460"/>
                    <a:pt x="1736090" y="1772920"/>
                    <a:pt x="1747520" y="1767840"/>
                  </a:cubicBezTo>
                  <a:cubicBezTo>
                    <a:pt x="1753870" y="1765300"/>
                    <a:pt x="1764030" y="1756410"/>
                    <a:pt x="1769110" y="1760220"/>
                  </a:cubicBezTo>
                  <a:cubicBezTo>
                    <a:pt x="1778000" y="1766570"/>
                    <a:pt x="1786890" y="1769110"/>
                    <a:pt x="1797050" y="1770380"/>
                  </a:cubicBezTo>
                  <a:cubicBezTo>
                    <a:pt x="1798320" y="1770380"/>
                    <a:pt x="1799590" y="1771650"/>
                    <a:pt x="1800860" y="1772920"/>
                  </a:cubicBezTo>
                  <a:cubicBezTo>
                    <a:pt x="1804670" y="1778000"/>
                    <a:pt x="1822450" y="1764030"/>
                    <a:pt x="1826260" y="1769110"/>
                  </a:cubicBezTo>
                  <a:cubicBezTo>
                    <a:pt x="1831340" y="1776730"/>
                    <a:pt x="1836420" y="1784350"/>
                    <a:pt x="1841500" y="1790700"/>
                  </a:cubicBezTo>
                  <a:cubicBezTo>
                    <a:pt x="1844040" y="1793240"/>
                    <a:pt x="1847850" y="1794510"/>
                    <a:pt x="1849120" y="1797050"/>
                  </a:cubicBezTo>
                  <a:cubicBezTo>
                    <a:pt x="1850390" y="1803400"/>
                    <a:pt x="1852930" y="1805940"/>
                    <a:pt x="1859280" y="1805940"/>
                  </a:cubicBezTo>
                  <a:cubicBezTo>
                    <a:pt x="1863090" y="1805940"/>
                    <a:pt x="1866900" y="1807210"/>
                    <a:pt x="1869440" y="1809750"/>
                  </a:cubicBezTo>
                  <a:cubicBezTo>
                    <a:pt x="1875790" y="1813560"/>
                    <a:pt x="1880870" y="1817370"/>
                    <a:pt x="1885950" y="1821180"/>
                  </a:cubicBezTo>
                  <a:cubicBezTo>
                    <a:pt x="1892300" y="1824990"/>
                    <a:pt x="1898650" y="1828800"/>
                    <a:pt x="1901190" y="1835150"/>
                  </a:cubicBezTo>
                  <a:cubicBezTo>
                    <a:pt x="1902460" y="1837690"/>
                    <a:pt x="1903730" y="1838960"/>
                    <a:pt x="1905000" y="1840230"/>
                  </a:cubicBezTo>
                  <a:cubicBezTo>
                    <a:pt x="1910080" y="1845310"/>
                    <a:pt x="1915160" y="1849120"/>
                    <a:pt x="1920240" y="1854200"/>
                  </a:cubicBezTo>
                  <a:cubicBezTo>
                    <a:pt x="1927860" y="1860550"/>
                    <a:pt x="1934210" y="1868170"/>
                    <a:pt x="1941830" y="1874520"/>
                  </a:cubicBezTo>
                  <a:cubicBezTo>
                    <a:pt x="1944370" y="1875790"/>
                    <a:pt x="1946910" y="1878330"/>
                    <a:pt x="1949450" y="1879600"/>
                  </a:cubicBezTo>
                  <a:cubicBezTo>
                    <a:pt x="1954530" y="1882140"/>
                    <a:pt x="1959610" y="1884680"/>
                    <a:pt x="1963420" y="1888490"/>
                  </a:cubicBezTo>
                  <a:cubicBezTo>
                    <a:pt x="1967230" y="1892300"/>
                    <a:pt x="1985010" y="1869440"/>
                    <a:pt x="1987550" y="1874520"/>
                  </a:cubicBezTo>
                  <a:cubicBezTo>
                    <a:pt x="1987550" y="1875790"/>
                    <a:pt x="1988820" y="1875790"/>
                    <a:pt x="1990090" y="1875790"/>
                  </a:cubicBezTo>
                  <a:cubicBezTo>
                    <a:pt x="1997710" y="1882140"/>
                    <a:pt x="2005330" y="1879600"/>
                    <a:pt x="2012950" y="1877060"/>
                  </a:cubicBezTo>
                  <a:cubicBezTo>
                    <a:pt x="2015490" y="1875790"/>
                    <a:pt x="2018030" y="1874520"/>
                    <a:pt x="2019300" y="1875790"/>
                  </a:cubicBezTo>
                  <a:cubicBezTo>
                    <a:pt x="2028190" y="1879600"/>
                    <a:pt x="2034540" y="1888490"/>
                    <a:pt x="2045970" y="1889760"/>
                  </a:cubicBezTo>
                  <a:cubicBezTo>
                    <a:pt x="2045970" y="1889760"/>
                    <a:pt x="2047240" y="1889760"/>
                    <a:pt x="2047240" y="1891030"/>
                  </a:cubicBezTo>
                  <a:cubicBezTo>
                    <a:pt x="2049780" y="1898650"/>
                    <a:pt x="2057400" y="1898650"/>
                    <a:pt x="2063750" y="1899920"/>
                  </a:cubicBezTo>
                  <a:cubicBezTo>
                    <a:pt x="2067560" y="1899920"/>
                    <a:pt x="2071370" y="1901190"/>
                    <a:pt x="2073910" y="1902460"/>
                  </a:cubicBezTo>
                  <a:cubicBezTo>
                    <a:pt x="2081530" y="1906270"/>
                    <a:pt x="2089150" y="1911350"/>
                    <a:pt x="2098040" y="1913890"/>
                  </a:cubicBezTo>
                  <a:cubicBezTo>
                    <a:pt x="2109470" y="1917700"/>
                    <a:pt x="2120900" y="1920240"/>
                    <a:pt x="2129790" y="1926590"/>
                  </a:cubicBezTo>
                  <a:cubicBezTo>
                    <a:pt x="2131060" y="1926590"/>
                    <a:pt x="2132330" y="1926590"/>
                    <a:pt x="2132330" y="1927860"/>
                  </a:cubicBezTo>
                  <a:cubicBezTo>
                    <a:pt x="2136140" y="1930400"/>
                    <a:pt x="2142490" y="1931670"/>
                    <a:pt x="2145030" y="1935480"/>
                  </a:cubicBezTo>
                  <a:cubicBezTo>
                    <a:pt x="2148840" y="1943100"/>
                    <a:pt x="2159000" y="1941830"/>
                    <a:pt x="2164080" y="1948180"/>
                  </a:cubicBezTo>
                  <a:lnTo>
                    <a:pt x="2165350" y="1948180"/>
                  </a:lnTo>
                  <a:cubicBezTo>
                    <a:pt x="2170430" y="1948180"/>
                    <a:pt x="2175510" y="1949450"/>
                    <a:pt x="2181860" y="1949450"/>
                  </a:cubicBezTo>
                  <a:cubicBezTo>
                    <a:pt x="2184400" y="1948180"/>
                    <a:pt x="2188210" y="1945640"/>
                    <a:pt x="2190750" y="1945640"/>
                  </a:cubicBezTo>
                  <a:cubicBezTo>
                    <a:pt x="2202180" y="1949450"/>
                    <a:pt x="2213610" y="1949450"/>
                    <a:pt x="2221230" y="1939290"/>
                  </a:cubicBezTo>
                  <a:cubicBezTo>
                    <a:pt x="2222500" y="1938020"/>
                    <a:pt x="2225040" y="1938020"/>
                    <a:pt x="2227580" y="1938020"/>
                  </a:cubicBezTo>
                  <a:lnTo>
                    <a:pt x="2237740" y="1938020"/>
                  </a:lnTo>
                  <a:cubicBezTo>
                    <a:pt x="2249170" y="1935480"/>
                    <a:pt x="2259330" y="1932940"/>
                    <a:pt x="2270760" y="1931670"/>
                  </a:cubicBezTo>
                  <a:cubicBezTo>
                    <a:pt x="2275840" y="1930400"/>
                    <a:pt x="2282190" y="1932940"/>
                    <a:pt x="2287270" y="1934210"/>
                  </a:cubicBezTo>
                  <a:cubicBezTo>
                    <a:pt x="2292350" y="1935480"/>
                    <a:pt x="2297430" y="1935480"/>
                    <a:pt x="2302510" y="1935480"/>
                  </a:cubicBezTo>
                  <a:cubicBezTo>
                    <a:pt x="2308860" y="1935480"/>
                    <a:pt x="2313940" y="1932940"/>
                    <a:pt x="2320290" y="1932940"/>
                  </a:cubicBezTo>
                  <a:cubicBezTo>
                    <a:pt x="2325370" y="1931670"/>
                    <a:pt x="2331720" y="1931670"/>
                    <a:pt x="2336800" y="1930400"/>
                  </a:cubicBezTo>
                  <a:cubicBezTo>
                    <a:pt x="2348230" y="1927860"/>
                    <a:pt x="2358390" y="1925320"/>
                    <a:pt x="2369820" y="1924050"/>
                  </a:cubicBezTo>
                  <a:cubicBezTo>
                    <a:pt x="2377440" y="1880870"/>
                    <a:pt x="2376170" y="1830070"/>
                    <a:pt x="2376170" y="1778000"/>
                  </a:cubicBezTo>
                  <a:close/>
                </a:path>
              </a:pathLst>
            </a:custGeom>
            <a:solidFill>
              <a:srgbClr val="FF3392"/>
            </a:solidFill>
          </p:spPr>
        </p:sp>
      </p:grpSp>
      <p:grpSp>
        <p:nvGrpSpPr>
          <p:cNvPr id="8" name="Group 8"/>
          <p:cNvGrpSpPr>
            <a:grpSpLocks noChangeAspect="1"/>
          </p:cNvGrpSpPr>
          <p:nvPr/>
        </p:nvGrpSpPr>
        <p:grpSpPr>
          <a:xfrm>
            <a:off x="-1019525" y="8979497"/>
            <a:ext cx="10473125" cy="8871353"/>
            <a:chOff x="0" y="0"/>
            <a:chExt cx="2374900" cy="2011680"/>
          </a:xfrm>
        </p:grpSpPr>
        <p:sp>
          <p:nvSpPr>
            <p:cNvPr id="9" name="Freeform 9"/>
            <p:cNvSpPr/>
            <p:nvPr/>
          </p:nvSpPr>
          <p:spPr>
            <a:xfrm>
              <a:off x="-2540" y="-2540"/>
              <a:ext cx="2377441" cy="2009140"/>
            </a:xfrm>
            <a:custGeom>
              <a:avLst/>
              <a:gdLst/>
              <a:ahLst/>
              <a:cxnLst/>
              <a:rect l="l" t="t" r="r" b="b"/>
              <a:pathLst>
                <a:path w="2377441" h="2009140">
                  <a:moveTo>
                    <a:pt x="2376170" y="1778000"/>
                  </a:moveTo>
                  <a:cubicBezTo>
                    <a:pt x="2374900" y="1276350"/>
                    <a:pt x="2359660" y="598170"/>
                    <a:pt x="2359660" y="97790"/>
                  </a:cubicBezTo>
                  <a:cubicBezTo>
                    <a:pt x="2359660" y="90170"/>
                    <a:pt x="2360930" y="82550"/>
                    <a:pt x="2360930" y="76200"/>
                  </a:cubicBezTo>
                  <a:cubicBezTo>
                    <a:pt x="2359660" y="74930"/>
                    <a:pt x="2358390" y="74930"/>
                    <a:pt x="2357120" y="73660"/>
                  </a:cubicBezTo>
                  <a:cubicBezTo>
                    <a:pt x="2357120" y="73660"/>
                    <a:pt x="2355850" y="74930"/>
                    <a:pt x="2355850" y="76200"/>
                  </a:cubicBezTo>
                  <a:cubicBezTo>
                    <a:pt x="2353310" y="82550"/>
                    <a:pt x="2348230" y="82550"/>
                    <a:pt x="2343150" y="82550"/>
                  </a:cubicBezTo>
                  <a:cubicBezTo>
                    <a:pt x="2336800" y="81280"/>
                    <a:pt x="2330450" y="74930"/>
                    <a:pt x="2322830" y="77470"/>
                  </a:cubicBezTo>
                  <a:cubicBezTo>
                    <a:pt x="2320290" y="78740"/>
                    <a:pt x="2315210" y="76200"/>
                    <a:pt x="2313940" y="73660"/>
                  </a:cubicBezTo>
                  <a:cubicBezTo>
                    <a:pt x="2310130" y="68580"/>
                    <a:pt x="2305050" y="68580"/>
                    <a:pt x="2299970" y="71120"/>
                  </a:cubicBezTo>
                  <a:cubicBezTo>
                    <a:pt x="2297430" y="72390"/>
                    <a:pt x="2294890" y="71120"/>
                    <a:pt x="2292350" y="71120"/>
                  </a:cubicBezTo>
                  <a:cubicBezTo>
                    <a:pt x="2288540" y="71120"/>
                    <a:pt x="2283460" y="69850"/>
                    <a:pt x="2279650" y="68580"/>
                  </a:cubicBezTo>
                  <a:cubicBezTo>
                    <a:pt x="2278380" y="68580"/>
                    <a:pt x="2275840" y="67310"/>
                    <a:pt x="2274570" y="67310"/>
                  </a:cubicBezTo>
                  <a:cubicBezTo>
                    <a:pt x="2270760" y="66040"/>
                    <a:pt x="2266950" y="62230"/>
                    <a:pt x="2263140" y="67310"/>
                  </a:cubicBezTo>
                  <a:cubicBezTo>
                    <a:pt x="2263140" y="67310"/>
                    <a:pt x="2260600" y="67310"/>
                    <a:pt x="2259330" y="66040"/>
                  </a:cubicBezTo>
                  <a:cubicBezTo>
                    <a:pt x="2258060" y="63500"/>
                    <a:pt x="2256790" y="59690"/>
                    <a:pt x="2255520" y="57150"/>
                  </a:cubicBezTo>
                  <a:cubicBezTo>
                    <a:pt x="2252980" y="53340"/>
                    <a:pt x="2252980" y="46990"/>
                    <a:pt x="2249170" y="44450"/>
                  </a:cubicBezTo>
                  <a:cubicBezTo>
                    <a:pt x="2246630" y="43180"/>
                    <a:pt x="2245360" y="41910"/>
                    <a:pt x="2244090" y="39370"/>
                  </a:cubicBezTo>
                  <a:cubicBezTo>
                    <a:pt x="2244090" y="38100"/>
                    <a:pt x="2241550" y="36830"/>
                    <a:pt x="2241550" y="35560"/>
                  </a:cubicBezTo>
                  <a:lnTo>
                    <a:pt x="2237740" y="31750"/>
                  </a:lnTo>
                  <a:cubicBezTo>
                    <a:pt x="2236470" y="29210"/>
                    <a:pt x="2235200" y="25400"/>
                    <a:pt x="2232660" y="24130"/>
                  </a:cubicBezTo>
                  <a:cubicBezTo>
                    <a:pt x="2227580" y="20320"/>
                    <a:pt x="2226310" y="15240"/>
                    <a:pt x="2228850" y="8890"/>
                  </a:cubicBezTo>
                  <a:cubicBezTo>
                    <a:pt x="2225040" y="7620"/>
                    <a:pt x="2222500" y="5080"/>
                    <a:pt x="2218690" y="5080"/>
                  </a:cubicBezTo>
                  <a:cubicBezTo>
                    <a:pt x="2203450" y="6350"/>
                    <a:pt x="2186940" y="8890"/>
                    <a:pt x="2171700" y="10160"/>
                  </a:cubicBezTo>
                  <a:cubicBezTo>
                    <a:pt x="2169160" y="10160"/>
                    <a:pt x="2165350" y="11430"/>
                    <a:pt x="2164080" y="12700"/>
                  </a:cubicBezTo>
                  <a:cubicBezTo>
                    <a:pt x="2153920" y="19050"/>
                    <a:pt x="2143760" y="13970"/>
                    <a:pt x="2133600" y="12700"/>
                  </a:cubicBezTo>
                  <a:cubicBezTo>
                    <a:pt x="2125980" y="12700"/>
                    <a:pt x="2118360" y="8890"/>
                    <a:pt x="2110740" y="7620"/>
                  </a:cubicBezTo>
                  <a:cubicBezTo>
                    <a:pt x="2101850" y="6350"/>
                    <a:pt x="2094230" y="7620"/>
                    <a:pt x="2085340" y="6350"/>
                  </a:cubicBezTo>
                  <a:cubicBezTo>
                    <a:pt x="2084070" y="6350"/>
                    <a:pt x="2082800" y="5080"/>
                    <a:pt x="2081530" y="3810"/>
                  </a:cubicBezTo>
                  <a:cubicBezTo>
                    <a:pt x="2078990" y="0"/>
                    <a:pt x="2073910" y="1270"/>
                    <a:pt x="2071370" y="2540"/>
                  </a:cubicBezTo>
                  <a:cubicBezTo>
                    <a:pt x="2067560" y="5080"/>
                    <a:pt x="2066290" y="8890"/>
                    <a:pt x="2063750" y="12700"/>
                  </a:cubicBezTo>
                  <a:cubicBezTo>
                    <a:pt x="2057400" y="13970"/>
                    <a:pt x="2048510" y="15240"/>
                    <a:pt x="2042160" y="19050"/>
                  </a:cubicBezTo>
                  <a:cubicBezTo>
                    <a:pt x="2037080" y="21590"/>
                    <a:pt x="2034540" y="22860"/>
                    <a:pt x="2030730" y="20320"/>
                  </a:cubicBezTo>
                  <a:lnTo>
                    <a:pt x="2029460" y="21590"/>
                  </a:lnTo>
                  <a:cubicBezTo>
                    <a:pt x="2032000" y="24130"/>
                    <a:pt x="2033270" y="27940"/>
                    <a:pt x="2035810" y="30480"/>
                  </a:cubicBezTo>
                  <a:cubicBezTo>
                    <a:pt x="2032000" y="31750"/>
                    <a:pt x="2026920" y="34290"/>
                    <a:pt x="2024380" y="33020"/>
                  </a:cubicBezTo>
                  <a:cubicBezTo>
                    <a:pt x="2018030" y="31750"/>
                    <a:pt x="2015490" y="34290"/>
                    <a:pt x="2010410" y="36830"/>
                  </a:cubicBezTo>
                  <a:cubicBezTo>
                    <a:pt x="2005330" y="40640"/>
                    <a:pt x="1998980" y="43180"/>
                    <a:pt x="1993900" y="45720"/>
                  </a:cubicBezTo>
                  <a:cubicBezTo>
                    <a:pt x="1992630" y="45720"/>
                    <a:pt x="1991360" y="45720"/>
                    <a:pt x="1990090" y="44450"/>
                  </a:cubicBezTo>
                  <a:cubicBezTo>
                    <a:pt x="1988820" y="44450"/>
                    <a:pt x="1987550" y="43180"/>
                    <a:pt x="1987550" y="43180"/>
                  </a:cubicBezTo>
                  <a:cubicBezTo>
                    <a:pt x="1981200" y="45720"/>
                    <a:pt x="1974850" y="48260"/>
                    <a:pt x="1968500" y="45720"/>
                  </a:cubicBezTo>
                  <a:cubicBezTo>
                    <a:pt x="1967230" y="45720"/>
                    <a:pt x="1967230" y="46990"/>
                    <a:pt x="1965960" y="46990"/>
                  </a:cubicBezTo>
                  <a:cubicBezTo>
                    <a:pt x="1958340" y="49530"/>
                    <a:pt x="1953260" y="58420"/>
                    <a:pt x="1943100" y="58420"/>
                  </a:cubicBezTo>
                  <a:cubicBezTo>
                    <a:pt x="1935480" y="58420"/>
                    <a:pt x="1927860" y="64770"/>
                    <a:pt x="1920240" y="64770"/>
                  </a:cubicBezTo>
                  <a:cubicBezTo>
                    <a:pt x="1911350" y="66040"/>
                    <a:pt x="1903730" y="68580"/>
                    <a:pt x="1896110" y="72390"/>
                  </a:cubicBezTo>
                  <a:cubicBezTo>
                    <a:pt x="1893570" y="73660"/>
                    <a:pt x="1891030" y="73660"/>
                    <a:pt x="1889760" y="73660"/>
                  </a:cubicBezTo>
                  <a:cubicBezTo>
                    <a:pt x="1883410" y="71120"/>
                    <a:pt x="1879600" y="74930"/>
                    <a:pt x="1877060" y="78740"/>
                  </a:cubicBezTo>
                  <a:cubicBezTo>
                    <a:pt x="1870710" y="87630"/>
                    <a:pt x="1860550" y="90170"/>
                    <a:pt x="1851660" y="92710"/>
                  </a:cubicBezTo>
                  <a:cubicBezTo>
                    <a:pt x="1840230" y="95250"/>
                    <a:pt x="1828800" y="96520"/>
                    <a:pt x="1817370" y="97790"/>
                  </a:cubicBezTo>
                  <a:cubicBezTo>
                    <a:pt x="1816100" y="97790"/>
                    <a:pt x="1814830" y="101600"/>
                    <a:pt x="1812290" y="102870"/>
                  </a:cubicBezTo>
                  <a:cubicBezTo>
                    <a:pt x="1811020" y="102870"/>
                    <a:pt x="1809750" y="101600"/>
                    <a:pt x="1809750" y="101600"/>
                  </a:cubicBezTo>
                  <a:cubicBezTo>
                    <a:pt x="1803400" y="109220"/>
                    <a:pt x="1799590" y="120650"/>
                    <a:pt x="1786890" y="119380"/>
                  </a:cubicBezTo>
                  <a:lnTo>
                    <a:pt x="1785620" y="119380"/>
                  </a:lnTo>
                  <a:cubicBezTo>
                    <a:pt x="1775460" y="125730"/>
                    <a:pt x="1765300" y="123190"/>
                    <a:pt x="1756410" y="120650"/>
                  </a:cubicBezTo>
                  <a:cubicBezTo>
                    <a:pt x="1753870" y="120650"/>
                    <a:pt x="1750060" y="118110"/>
                    <a:pt x="1748790" y="115570"/>
                  </a:cubicBezTo>
                  <a:cubicBezTo>
                    <a:pt x="1744980" y="107950"/>
                    <a:pt x="1734820" y="105410"/>
                    <a:pt x="1727200" y="107950"/>
                  </a:cubicBezTo>
                  <a:cubicBezTo>
                    <a:pt x="1720850" y="110490"/>
                    <a:pt x="1714500" y="111760"/>
                    <a:pt x="1708150" y="114300"/>
                  </a:cubicBezTo>
                  <a:cubicBezTo>
                    <a:pt x="1697990" y="116840"/>
                    <a:pt x="1689100" y="118110"/>
                    <a:pt x="1678940" y="113030"/>
                  </a:cubicBezTo>
                  <a:cubicBezTo>
                    <a:pt x="1668780" y="107950"/>
                    <a:pt x="1661160" y="111760"/>
                    <a:pt x="1656080" y="123190"/>
                  </a:cubicBezTo>
                  <a:cubicBezTo>
                    <a:pt x="1652270" y="130810"/>
                    <a:pt x="1642109" y="132080"/>
                    <a:pt x="1635759" y="125730"/>
                  </a:cubicBezTo>
                  <a:cubicBezTo>
                    <a:pt x="1631949" y="121920"/>
                    <a:pt x="1629409" y="123190"/>
                    <a:pt x="1625599" y="125730"/>
                  </a:cubicBezTo>
                  <a:lnTo>
                    <a:pt x="1617979" y="133350"/>
                  </a:lnTo>
                  <a:cubicBezTo>
                    <a:pt x="1616709" y="134620"/>
                    <a:pt x="1614169" y="134620"/>
                    <a:pt x="1612899" y="134620"/>
                  </a:cubicBezTo>
                  <a:lnTo>
                    <a:pt x="1605279" y="134620"/>
                  </a:lnTo>
                  <a:cubicBezTo>
                    <a:pt x="1600199" y="134620"/>
                    <a:pt x="1595119" y="133350"/>
                    <a:pt x="1590040" y="132080"/>
                  </a:cubicBezTo>
                  <a:cubicBezTo>
                    <a:pt x="1583690" y="130810"/>
                    <a:pt x="1578609" y="127000"/>
                    <a:pt x="1572259" y="125730"/>
                  </a:cubicBezTo>
                  <a:cubicBezTo>
                    <a:pt x="1562099" y="124460"/>
                    <a:pt x="1559559" y="115570"/>
                    <a:pt x="1555749" y="109220"/>
                  </a:cubicBezTo>
                  <a:cubicBezTo>
                    <a:pt x="1553209" y="105410"/>
                    <a:pt x="1548129" y="100330"/>
                    <a:pt x="1543049" y="101600"/>
                  </a:cubicBezTo>
                  <a:cubicBezTo>
                    <a:pt x="1537969" y="104140"/>
                    <a:pt x="1532889" y="101600"/>
                    <a:pt x="1529079" y="100330"/>
                  </a:cubicBezTo>
                  <a:cubicBezTo>
                    <a:pt x="1527809" y="100330"/>
                    <a:pt x="1525269" y="99060"/>
                    <a:pt x="1523999" y="99060"/>
                  </a:cubicBezTo>
                  <a:cubicBezTo>
                    <a:pt x="1515109" y="96520"/>
                    <a:pt x="1508759" y="101600"/>
                    <a:pt x="1502409" y="107950"/>
                  </a:cubicBezTo>
                  <a:lnTo>
                    <a:pt x="1497329" y="113030"/>
                  </a:lnTo>
                  <a:cubicBezTo>
                    <a:pt x="1496059" y="114300"/>
                    <a:pt x="1496059" y="116840"/>
                    <a:pt x="1494790" y="118110"/>
                  </a:cubicBezTo>
                  <a:cubicBezTo>
                    <a:pt x="1487170" y="124460"/>
                    <a:pt x="1479550" y="121920"/>
                    <a:pt x="1470659" y="118110"/>
                  </a:cubicBezTo>
                  <a:cubicBezTo>
                    <a:pt x="1463040" y="114300"/>
                    <a:pt x="1454149" y="118110"/>
                    <a:pt x="1451609" y="125730"/>
                  </a:cubicBezTo>
                  <a:cubicBezTo>
                    <a:pt x="1450340" y="130810"/>
                    <a:pt x="1449070" y="134620"/>
                    <a:pt x="1442720" y="137160"/>
                  </a:cubicBezTo>
                  <a:cubicBezTo>
                    <a:pt x="1436370" y="140970"/>
                    <a:pt x="1428750" y="143510"/>
                    <a:pt x="1427480" y="152400"/>
                  </a:cubicBezTo>
                  <a:cubicBezTo>
                    <a:pt x="1427480" y="153670"/>
                    <a:pt x="1426210" y="154940"/>
                    <a:pt x="1424940" y="154940"/>
                  </a:cubicBezTo>
                  <a:cubicBezTo>
                    <a:pt x="1421130" y="156210"/>
                    <a:pt x="1418590" y="157480"/>
                    <a:pt x="1414780" y="158750"/>
                  </a:cubicBezTo>
                  <a:lnTo>
                    <a:pt x="1403350" y="158750"/>
                  </a:lnTo>
                  <a:cubicBezTo>
                    <a:pt x="1395730" y="157480"/>
                    <a:pt x="1388110" y="154940"/>
                    <a:pt x="1380490" y="153670"/>
                  </a:cubicBezTo>
                  <a:cubicBezTo>
                    <a:pt x="1371600" y="152400"/>
                    <a:pt x="1363979" y="157480"/>
                    <a:pt x="1355090" y="158750"/>
                  </a:cubicBezTo>
                  <a:lnTo>
                    <a:pt x="1353820" y="160020"/>
                  </a:lnTo>
                  <a:cubicBezTo>
                    <a:pt x="1351280" y="163830"/>
                    <a:pt x="1347470" y="162560"/>
                    <a:pt x="1344930" y="160020"/>
                  </a:cubicBezTo>
                  <a:cubicBezTo>
                    <a:pt x="1339850" y="154940"/>
                    <a:pt x="1330960" y="153670"/>
                    <a:pt x="1324610" y="156210"/>
                  </a:cubicBezTo>
                  <a:cubicBezTo>
                    <a:pt x="1316990" y="160020"/>
                    <a:pt x="1309370" y="162560"/>
                    <a:pt x="1301750" y="165100"/>
                  </a:cubicBezTo>
                  <a:cubicBezTo>
                    <a:pt x="1299210" y="165100"/>
                    <a:pt x="1296670" y="163830"/>
                    <a:pt x="1295400" y="163830"/>
                  </a:cubicBezTo>
                  <a:cubicBezTo>
                    <a:pt x="1292860" y="163830"/>
                    <a:pt x="1289050" y="162560"/>
                    <a:pt x="1287780" y="163830"/>
                  </a:cubicBezTo>
                  <a:cubicBezTo>
                    <a:pt x="1277620" y="171450"/>
                    <a:pt x="1267460" y="168910"/>
                    <a:pt x="1258570" y="163830"/>
                  </a:cubicBezTo>
                  <a:cubicBezTo>
                    <a:pt x="1253490" y="161290"/>
                    <a:pt x="1245870" y="158750"/>
                    <a:pt x="1243330" y="151130"/>
                  </a:cubicBezTo>
                  <a:cubicBezTo>
                    <a:pt x="1242060" y="146050"/>
                    <a:pt x="1236980" y="140970"/>
                    <a:pt x="1233170" y="137160"/>
                  </a:cubicBezTo>
                  <a:cubicBezTo>
                    <a:pt x="1226820" y="130810"/>
                    <a:pt x="1220470" y="121920"/>
                    <a:pt x="1209040" y="121920"/>
                  </a:cubicBezTo>
                  <a:cubicBezTo>
                    <a:pt x="1206500" y="121920"/>
                    <a:pt x="1203959" y="116840"/>
                    <a:pt x="1202690" y="118110"/>
                  </a:cubicBezTo>
                  <a:cubicBezTo>
                    <a:pt x="1197609" y="119380"/>
                    <a:pt x="1197609" y="116840"/>
                    <a:pt x="1195070" y="114300"/>
                  </a:cubicBezTo>
                  <a:cubicBezTo>
                    <a:pt x="1192530" y="111760"/>
                    <a:pt x="1188720" y="109220"/>
                    <a:pt x="1186180" y="105410"/>
                  </a:cubicBezTo>
                  <a:cubicBezTo>
                    <a:pt x="1182370" y="100330"/>
                    <a:pt x="1178560" y="93980"/>
                    <a:pt x="1174750" y="88900"/>
                  </a:cubicBezTo>
                  <a:cubicBezTo>
                    <a:pt x="1170940" y="83820"/>
                    <a:pt x="1168400" y="77470"/>
                    <a:pt x="1164590" y="72390"/>
                  </a:cubicBezTo>
                  <a:cubicBezTo>
                    <a:pt x="1163320" y="71120"/>
                    <a:pt x="1159509" y="69850"/>
                    <a:pt x="1158240" y="71120"/>
                  </a:cubicBezTo>
                  <a:lnTo>
                    <a:pt x="1143000" y="78740"/>
                  </a:lnTo>
                  <a:cubicBezTo>
                    <a:pt x="1140460" y="80010"/>
                    <a:pt x="1139190" y="82550"/>
                    <a:pt x="1137920" y="85090"/>
                  </a:cubicBezTo>
                  <a:lnTo>
                    <a:pt x="1136650" y="83820"/>
                  </a:lnTo>
                  <a:cubicBezTo>
                    <a:pt x="1137920" y="80010"/>
                    <a:pt x="1139190" y="76200"/>
                    <a:pt x="1140460" y="74930"/>
                  </a:cubicBezTo>
                  <a:lnTo>
                    <a:pt x="1125220" y="71120"/>
                  </a:lnTo>
                  <a:cubicBezTo>
                    <a:pt x="1121410" y="69850"/>
                    <a:pt x="1115060" y="69850"/>
                    <a:pt x="1112520" y="69850"/>
                  </a:cubicBezTo>
                  <a:lnTo>
                    <a:pt x="1092200" y="69850"/>
                  </a:lnTo>
                  <a:cubicBezTo>
                    <a:pt x="1084580" y="69850"/>
                    <a:pt x="1078230" y="68580"/>
                    <a:pt x="1070610" y="69850"/>
                  </a:cubicBezTo>
                  <a:cubicBezTo>
                    <a:pt x="1065530" y="71120"/>
                    <a:pt x="1061720" y="68580"/>
                    <a:pt x="1057910" y="66040"/>
                  </a:cubicBezTo>
                  <a:cubicBezTo>
                    <a:pt x="1047750" y="58420"/>
                    <a:pt x="1037590" y="49530"/>
                    <a:pt x="1023620" y="53340"/>
                  </a:cubicBezTo>
                  <a:cubicBezTo>
                    <a:pt x="1022350" y="53340"/>
                    <a:pt x="1019810" y="52070"/>
                    <a:pt x="1018540" y="50800"/>
                  </a:cubicBezTo>
                  <a:cubicBezTo>
                    <a:pt x="1014730" y="49530"/>
                    <a:pt x="1012190" y="46990"/>
                    <a:pt x="1007110" y="44450"/>
                  </a:cubicBezTo>
                  <a:cubicBezTo>
                    <a:pt x="1007110" y="48260"/>
                    <a:pt x="1007110" y="49530"/>
                    <a:pt x="1008380" y="52070"/>
                  </a:cubicBezTo>
                  <a:cubicBezTo>
                    <a:pt x="1005840" y="54610"/>
                    <a:pt x="1004570" y="53340"/>
                    <a:pt x="1003300" y="52070"/>
                  </a:cubicBezTo>
                  <a:cubicBezTo>
                    <a:pt x="1002030" y="53340"/>
                    <a:pt x="1000760" y="55880"/>
                    <a:pt x="999490" y="55880"/>
                  </a:cubicBezTo>
                  <a:cubicBezTo>
                    <a:pt x="993140" y="58420"/>
                    <a:pt x="986790" y="59690"/>
                    <a:pt x="980440" y="62230"/>
                  </a:cubicBezTo>
                  <a:cubicBezTo>
                    <a:pt x="977900" y="63500"/>
                    <a:pt x="975360" y="64770"/>
                    <a:pt x="974090" y="66040"/>
                  </a:cubicBezTo>
                  <a:cubicBezTo>
                    <a:pt x="969010" y="69850"/>
                    <a:pt x="965200" y="76200"/>
                    <a:pt x="956310" y="74930"/>
                  </a:cubicBezTo>
                  <a:cubicBezTo>
                    <a:pt x="955040" y="74930"/>
                    <a:pt x="952500" y="77470"/>
                    <a:pt x="949960" y="77470"/>
                  </a:cubicBezTo>
                  <a:cubicBezTo>
                    <a:pt x="947420" y="78740"/>
                    <a:pt x="943610" y="78740"/>
                    <a:pt x="941070" y="80010"/>
                  </a:cubicBezTo>
                  <a:lnTo>
                    <a:pt x="938530" y="80010"/>
                  </a:lnTo>
                  <a:cubicBezTo>
                    <a:pt x="930910" y="82550"/>
                    <a:pt x="924560" y="85090"/>
                    <a:pt x="916940" y="86360"/>
                  </a:cubicBezTo>
                  <a:lnTo>
                    <a:pt x="911860" y="86360"/>
                  </a:lnTo>
                  <a:cubicBezTo>
                    <a:pt x="905510" y="86360"/>
                    <a:pt x="900430" y="85090"/>
                    <a:pt x="894080" y="85090"/>
                  </a:cubicBezTo>
                  <a:cubicBezTo>
                    <a:pt x="887730" y="85090"/>
                    <a:pt x="881380" y="87630"/>
                    <a:pt x="875030" y="87630"/>
                  </a:cubicBezTo>
                  <a:cubicBezTo>
                    <a:pt x="867410" y="87630"/>
                    <a:pt x="858520" y="87630"/>
                    <a:pt x="852170" y="82550"/>
                  </a:cubicBezTo>
                  <a:cubicBezTo>
                    <a:pt x="850900" y="81280"/>
                    <a:pt x="847090" y="81280"/>
                    <a:pt x="844550" y="82550"/>
                  </a:cubicBezTo>
                  <a:cubicBezTo>
                    <a:pt x="835660" y="83820"/>
                    <a:pt x="826770" y="85090"/>
                    <a:pt x="819150" y="87630"/>
                  </a:cubicBezTo>
                  <a:cubicBezTo>
                    <a:pt x="811530" y="90170"/>
                    <a:pt x="807720" y="87630"/>
                    <a:pt x="805180" y="81280"/>
                  </a:cubicBezTo>
                  <a:cubicBezTo>
                    <a:pt x="803910" y="78740"/>
                    <a:pt x="801370" y="76200"/>
                    <a:pt x="798830" y="73660"/>
                  </a:cubicBezTo>
                  <a:cubicBezTo>
                    <a:pt x="795020" y="71120"/>
                    <a:pt x="791210" y="67310"/>
                    <a:pt x="787400" y="67310"/>
                  </a:cubicBezTo>
                  <a:cubicBezTo>
                    <a:pt x="778510" y="67310"/>
                    <a:pt x="773430" y="62230"/>
                    <a:pt x="767080" y="58420"/>
                  </a:cubicBezTo>
                  <a:cubicBezTo>
                    <a:pt x="756920" y="52070"/>
                    <a:pt x="748030" y="44450"/>
                    <a:pt x="735330" y="45720"/>
                  </a:cubicBezTo>
                  <a:lnTo>
                    <a:pt x="735330" y="39370"/>
                  </a:lnTo>
                  <a:cubicBezTo>
                    <a:pt x="737870" y="39370"/>
                    <a:pt x="740410" y="39370"/>
                    <a:pt x="742950" y="38100"/>
                  </a:cubicBezTo>
                  <a:cubicBezTo>
                    <a:pt x="739140" y="35560"/>
                    <a:pt x="739140" y="31750"/>
                    <a:pt x="736600" y="29210"/>
                  </a:cubicBezTo>
                  <a:cubicBezTo>
                    <a:pt x="731520" y="25400"/>
                    <a:pt x="726440" y="24130"/>
                    <a:pt x="721360" y="21590"/>
                  </a:cubicBezTo>
                  <a:cubicBezTo>
                    <a:pt x="717550" y="20320"/>
                    <a:pt x="712470" y="20320"/>
                    <a:pt x="715010" y="26670"/>
                  </a:cubicBezTo>
                  <a:cubicBezTo>
                    <a:pt x="708660" y="27940"/>
                    <a:pt x="703580" y="27940"/>
                    <a:pt x="701040" y="30480"/>
                  </a:cubicBezTo>
                  <a:cubicBezTo>
                    <a:pt x="695960" y="34290"/>
                    <a:pt x="690880" y="31750"/>
                    <a:pt x="687070" y="29210"/>
                  </a:cubicBezTo>
                  <a:cubicBezTo>
                    <a:pt x="684530" y="27940"/>
                    <a:pt x="681990" y="26670"/>
                    <a:pt x="679450" y="27940"/>
                  </a:cubicBezTo>
                  <a:cubicBezTo>
                    <a:pt x="664210" y="35560"/>
                    <a:pt x="648970" y="31750"/>
                    <a:pt x="633730" y="31750"/>
                  </a:cubicBezTo>
                  <a:cubicBezTo>
                    <a:pt x="631190" y="31750"/>
                    <a:pt x="628650" y="30480"/>
                    <a:pt x="624840" y="30480"/>
                  </a:cubicBezTo>
                  <a:cubicBezTo>
                    <a:pt x="619760" y="29210"/>
                    <a:pt x="615950" y="26670"/>
                    <a:pt x="610870" y="25400"/>
                  </a:cubicBezTo>
                  <a:cubicBezTo>
                    <a:pt x="605790" y="24130"/>
                    <a:pt x="599440" y="22860"/>
                    <a:pt x="594360" y="21590"/>
                  </a:cubicBezTo>
                  <a:lnTo>
                    <a:pt x="590550" y="21590"/>
                  </a:lnTo>
                  <a:cubicBezTo>
                    <a:pt x="581660" y="21590"/>
                    <a:pt x="572770" y="22860"/>
                    <a:pt x="565150" y="22860"/>
                  </a:cubicBezTo>
                  <a:cubicBezTo>
                    <a:pt x="558800" y="22860"/>
                    <a:pt x="552450" y="20320"/>
                    <a:pt x="544830" y="19050"/>
                  </a:cubicBezTo>
                  <a:cubicBezTo>
                    <a:pt x="543560" y="8890"/>
                    <a:pt x="533400" y="11430"/>
                    <a:pt x="527050" y="6350"/>
                  </a:cubicBezTo>
                  <a:cubicBezTo>
                    <a:pt x="525780" y="5080"/>
                    <a:pt x="523240" y="6350"/>
                    <a:pt x="521970" y="6350"/>
                  </a:cubicBezTo>
                  <a:cubicBezTo>
                    <a:pt x="514350" y="5080"/>
                    <a:pt x="509270" y="8890"/>
                    <a:pt x="506730" y="15240"/>
                  </a:cubicBezTo>
                  <a:cubicBezTo>
                    <a:pt x="502920" y="21590"/>
                    <a:pt x="492760" y="24130"/>
                    <a:pt x="496570" y="34290"/>
                  </a:cubicBezTo>
                  <a:cubicBezTo>
                    <a:pt x="497840" y="35560"/>
                    <a:pt x="500380" y="36830"/>
                    <a:pt x="501650" y="39370"/>
                  </a:cubicBezTo>
                  <a:cubicBezTo>
                    <a:pt x="501650" y="43180"/>
                    <a:pt x="500380" y="45720"/>
                    <a:pt x="496570" y="44450"/>
                  </a:cubicBezTo>
                  <a:cubicBezTo>
                    <a:pt x="495300" y="44450"/>
                    <a:pt x="494030" y="46990"/>
                    <a:pt x="492760" y="48260"/>
                  </a:cubicBezTo>
                  <a:cubicBezTo>
                    <a:pt x="491490" y="49530"/>
                    <a:pt x="491490" y="52070"/>
                    <a:pt x="490220" y="52070"/>
                  </a:cubicBezTo>
                  <a:cubicBezTo>
                    <a:pt x="482600" y="54610"/>
                    <a:pt x="477520" y="60960"/>
                    <a:pt x="468630" y="59690"/>
                  </a:cubicBezTo>
                  <a:lnTo>
                    <a:pt x="466090" y="59690"/>
                  </a:lnTo>
                  <a:cubicBezTo>
                    <a:pt x="458470" y="66040"/>
                    <a:pt x="450850" y="64770"/>
                    <a:pt x="441960" y="63500"/>
                  </a:cubicBezTo>
                  <a:cubicBezTo>
                    <a:pt x="438150" y="62230"/>
                    <a:pt x="433070" y="63500"/>
                    <a:pt x="427990" y="63500"/>
                  </a:cubicBezTo>
                  <a:cubicBezTo>
                    <a:pt x="424180" y="63500"/>
                    <a:pt x="420370" y="63500"/>
                    <a:pt x="416560" y="60960"/>
                  </a:cubicBezTo>
                  <a:cubicBezTo>
                    <a:pt x="411480" y="58420"/>
                    <a:pt x="406400" y="54610"/>
                    <a:pt x="401320" y="52070"/>
                  </a:cubicBezTo>
                  <a:cubicBezTo>
                    <a:pt x="396240" y="49530"/>
                    <a:pt x="389890" y="49530"/>
                    <a:pt x="389890" y="40640"/>
                  </a:cubicBezTo>
                  <a:cubicBezTo>
                    <a:pt x="389890" y="39370"/>
                    <a:pt x="387350" y="38100"/>
                    <a:pt x="387350" y="36830"/>
                  </a:cubicBezTo>
                  <a:cubicBezTo>
                    <a:pt x="378460" y="44450"/>
                    <a:pt x="370840" y="50800"/>
                    <a:pt x="363220" y="57150"/>
                  </a:cubicBezTo>
                  <a:cubicBezTo>
                    <a:pt x="359410" y="60960"/>
                    <a:pt x="354330" y="66040"/>
                    <a:pt x="356870" y="72390"/>
                  </a:cubicBezTo>
                  <a:cubicBezTo>
                    <a:pt x="356870" y="73660"/>
                    <a:pt x="355600" y="74930"/>
                    <a:pt x="355600" y="76200"/>
                  </a:cubicBezTo>
                  <a:cubicBezTo>
                    <a:pt x="354330" y="78740"/>
                    <a:pt x="353060" y="81280"/>
                    <a:pt x="350520" y="82550"/>
                  </a:cubicBezTo>
                  <a:cubicBezTo>
                    <a:pt x="347980" y="86360"/>
                    <a:pt x="345440" y="90170"/>
                    <a:pt x="342900" y="95250"/>
                  </a:cubicBezTo>
                  <a:lnTo>
                    <a:pt x="335280" y="102870"/>
                  </a:lnTo>
                  <a:cubicBezTo>
                    <a:pt x="332740" y="106680"/>
                    <a:pt x="330200" y="110490"/>
                    <a:pt x="326390" y="113030"/>
                  </a:cubicBezTo>
                  <a:cubicBezTo>
                    <a:pt x="317500" y="120650"/>
                    <a:pt x="308610" y="128270"/>
                    <a:pt x="298450" y="135890"/>
                  </a:cubicBezTo>
                  <a:cubicBezTo>
                    <a:pt x="293370" y="140970"/>
                    <a:pt x="287020" y="144780"/>
                    <a:pt x="281940" y="149860"/>
                  </a:cubicBezTo>
                  <a:cubicBezTo>
                    <a:pt x="273050" y="157480"/>
                    <a:pt x="262890" y="163830"/>
                    <a:pt x="257810" y="175260"/>
                  </a:cubicBezTo>
                  <a:cubicBezTo>
                    <a:pt x="257810" y="176530"/>
                    <a:pt x="255270" y="177800"/>
                    <a:pt x="254000" y="179070"/>
                  </a:cubicBezTo>
                  <a:cubicBezTo>
                    <a:pt x="247650" y="184150"/>
                    <a:pt x="237490" y="184150"/>
                    <a:pt x="237490" y="194310"/>
                  </a:cubicBezTo>
                  <a:cubicBezTo>
                    <a:pt x="227330" y="194310"/>
                    <a:pt x="222250" y="201930"/>
                    <a:pt x="217170" y="208280"/>
                  </a:cubicBezTo>
                  <a:cubicBezTo>
                    <a:pt x="213360" y="213360"/>
                    <a:pt x="209550" y="219710"/>
                    <a:pt x="204470" y="223520"/>
                  </a:cubicBezTo>
                  <a:cubicBezTo>
                    <a:pt x="199390" y="226060"/>
                    <a:pt x="193040" y="224790"/>
                    <a:pt x="186690" y="224790"/>
                  </a:cubicBezTo>
                  <a:cubicBezTo>
                    <a:pt x="184150" y="224790"/>
                    <a:pt x="181610" y="224790"/>
                    <a:pt x="181610" y="226060"/>
                  </a:cubicBezTo>
                  <a:cubicBezTo>
                    <a:pt x="176530" y="231140"/>
                    <a:pt x="170180" y="234950"/>
                    <a:pt x="166370" y="241300"/>
                  </a:cubicBezTo>
                  <a:cubicBezTo>
                    <a:pt x="162560" y="247650"/>
                    <a:pt x="158750" y="251460"/>
                    <a:pt x="152400" y="252730"/>
                  </a:cubicBezTo>
                  <a:cubicBezTo>
                    <a:pt x="146050" y="254000"/>
                    <a:pt x="139700" y="260350"/>
                    <a:pt x="130810" y="256540"/>
                  </a:cubicBezTo>
                  <a:cubicBezTo>
                    <a:pt x="123190" y="254000"/>
                    <a:pt x="114300" y="256540"/>
                    <a:pt x="109220" y="251460"/>
                  </a:cubicBezTo>
                  <a:cubicBezTo>
                    <a:pt x="99060" y="252730"/>
                    <a:pt x="91440" y="255270"/>
                    <a:pt x="82550" y="256540"/>
                  </a:cubicBezTo>
                  <a:cubicBezTo>
                    <a:pt x="72390" y="259080"/>
                    <a:pt x="60960" y="257810"/>
                    <a:pt x="52070" y="265430"/>
                  </a:cubicBezTo>
                  <a:cubicBezTo>
                    <a:pt x="44450" y="271780"/>
                    <a:pt x="38100" y="278130"/>
                    <a:pt x="26670" y="276860"/>
                  </a:cubicBezTo>
                  <a:cubicBezTo>
                    <a:pt x="27940" y="284480"/>
                    <a:pt x="29210" y="290830"/>
                    <a:pt x="30480" y="298450"/>
                  </a:cubicBezTo>
                  <a:cubicBezTo>
                    <a:pt x="33020" y="318770"/>
                    <a:pt x="35560" y="339090"/>
                    <a:pt x="36830" y="359410"/>
                  </a:cubicBezTo>
                  <a:cubicBezTo>
                    <a:pt x="40640" y="384810"/>
                    <a:pt x="41910" y="408940"/>
                    <a:pt x="39370" y="433070"/>
                  </a:cubicBezTo>
                  <a:cubicBezTo>
                    <a:pt x="36830" y="467360"/>
                    <a:pt x="25400" y="1640840"/>
                    <a:pt x="13970" y="1672590"/>
                  </a:cubicBezTo>
                  <a:lnTo>
                    <a:pt x="2540" y="1699260"/>
                  </a:lnTo>
                  <a:cubicBezTo>
                    <a:pt x="0" y="1705610"/>
                    <a:pt x="3810" y="1709420"/>
                    <a:pt x="10160" y="1710690"/>
                  </a:cubicBezTo>
                  <a:cubicBezTo>
                    <a:pt x="17780" y="1711960"/>
                    <a:pt x="20320" y="1717040"/>
                    <a:pt x="22860" y="1723390"/>
                  </a:cubicBezTo>
                  <a:cubicBezTo>
                    <a:pt x="25400" y="1733550"/>
                    <a:pt x="21590" y="1743710"/>
                    <a:pt x="26670" y="1753870"/>
                  </a:cubicBezTo>
                  <a:cubicBezTo>
                    <a:pt x="29210" y="1758950"/>
                    <a:pt x="26670" y="1767840"/>
                    <a:pt x="25400" y="1775460"/>
                  </a:cubicBezTo>
                  <a:cubicBezTo>
                    <a:pt x="24130" y="1785620"/>
                    <a:pt x="26670" y="1795780"/>
                    <a:pt x="30480" y="1804670"/>
                  </a:cubicBezTo>
                  <a:cubicBezTo>
                    <a:pt x="39370" y="1819910"/>
                    <a:pt x="40640" y="1837690"/>
                    <a:pt x="40640" y="1854200"/>
                  </a:cubicBezTo>
                  <a:cubicBezTo>
                    <a:pt x="40640" y="1858010"/>
                    <a:pt x="41910" y="1861820"/>
                    <a:pt x="43180" y="1864360"/>
                  </a:cubicBezTo>
                  <a:cubicBezTo>
                    <a:pt x="45720" y="1866900"/>
                    <a:pt x="50800" y="1869440"/>
                    <a:pt x="55880" y="1870710"/>
                  </a:cubicBezTo>
                  <a:lnTo>
                    <a:pt x="86360" y="1885950"/>
                  </a:lnTo>
                  <a:cubicBezTo>
                    <a:pt x="100330" y="1893570"/>
                    <a:pt x="111760" y="1892300"/>
                    <a:pt x="124460" y="1883410"/>
                  </a:cubicBezTo>
                  <a:cubicBezTo>
                    <a:pt x="125730" y="1882140"/>
                    <a:pt x="129540" y="1880870"/>
                    <a:pt x="130810" y="1880870"/>
                  </a:cubicBezTo>
                  <a:cubicBezTo>
                    <a:pt x="139700" y="1882140"/>
                    <a:pt x="148590" y="1882140"/>
                    <a:pt x="156210" y="1889760"/>
                  </a:cubicBezTo>
                  <a:cubicBezTo>
                    <a:pt x="165100" y="1897380"/>
                    <a:pt x="177800" y="1902460"/>
                    <a:pt x="187960" y="1908810"/>
                  </a:cubicBezTo>
                  <a:cubicBezTo>
                    <a:pt x="194310" y="1912620"/>
                    <a:pt x="201930" y="1917700"/>
                    <a:pt x="205740" y="1922780"/>
                  </a:cubicBezTo>
                  <a:cubicBezTo>
                    <a:pt x="208280" y="1925320"/>
                    <a:pt x="210820" y="1927860"/>
                    <a:pt x="213360" y="1929130"/>
                  </a:cubicBezTo>
                  <a:cubicBezTo>
                    <a:pt x="227330" y="1934210"/>
                    <a:pt x="234950" y="1946910"/>
                    <a:pt x="243840" y="1957070"/>
                  </a:cubicBezTo>
                  <a:cubicBezTo>
                    <a:pt x="251460" y="1965960"/>
                    <a:pt x="261620" y="1971040"/>
                    <a:pt x="273050" y="1972310"/>
                  </a:cubicBezTo>
                  <a:cubicBezTo>
                    <a:pt x="285750" y="1974850"/>
                    <a:pt x="298450" y="1976120"/>
                    <a:pt x="311150" y="1978660"/>
                  </a:cubicBezTo>
                  <a:cubicBezTo>
                    <a:pt x="316230" y="1979930"/>
                    <a:pt x="322580" y="1981200"/>
                    <a:pt x="327660" y="1983740"/>
                  </a:cubicBezTo>
                  <a:cubicBezTo>
                    <a:pt x="334010" y="1986280"/>
                    <a:pt x="340360" y="1986280"/>
                    <a:pt x="345440" y="1990090"/>
                  </a:cubicBezTo>
                  <a:cubicBezTo>
                    <a:pt x="353060" y="1996440"/>
                    <a:pt x="360680" y="2000250"/>
                    <a:pt x="370840" y="1997710"/>
                  </a:cubicBezTo>
                  <a:cubicBezTo>
                    <a:pt x="374650" y="1996440"/>
                    <a:pt x="379730" y="1998980"/>
                    <a:pt x="383540" y="2000250"/>
                  </a:cubicBezTo>
                  <a:cubicBezTo>
                    <a:pt x="384810" y="2000250"/>
                    <a:pt x="386080" y="2001520"/>
                    <a:pt x="387350" y="2001520"/>
                  </a:cubicBezTo>
                  <a:cubicBezTo>
                    <a:pt x="401320" y="2002790"/>
                    <a:pt x="414020" y="2000250"/>
                    <a:pt x="426720" y="1997710"/>
                  </a:cubicBezTo>
                  <a:cubicBezTo>
                    <a:pt x="431800" y="1996440"/>
                    <a:pt x="436880" y="1995170"/>
                    <a:pt x="441960" y="1992630"/>
                  </a:cubicBezTo>
                  <a:cubicBezTo>
                    <a:pt x="455930" y="1986280"/>
                    <a:pt x="469900" y="1979930"/>
                    <a:pt x="482600" y="1972310"/>
                  </a:cubicBezTo>
                  <a:cubicBezTo>
                    <a:pt x="491490" y="1967230"/>
                    <a:pt x="500380" y="1962150"/>
                    <a:pt x="510540" y="1967230"/>
                  </a:cubicBezTo>
                  <a:lnTo>
                    <a:pt x="515620" y="1967230"/>
                  </a:lnTo>
                  <a:cubicBezTo>
                    <a:pt x="524510" y="1967230"/>
                    <a:pt x="533400" y="1965960"/>
                    <a:pt x="541020" y="1964690"/>
                  </a:cubicBezTo>
                  <a:cubicBezTo>
                    <a:pt x="542290" y="1964690"/>
                    <a:pt x="544830" y="1964690"/>
                    <a:pt x="544830" y="1963420"/>
                  </a:cubicBezTo>
                  <a:cubicBezTo>
                    <a:pt x="548640" y="1958340"/>
                    <a:pt x="554990" y="1958340"/>
                    <a:pt x="561340" y="1957070"/>
                  </a:cubicBezTo>
                  <a:cubicBezTo>
                    <a:pt x="571500" y="1955800"/>
                    <a:pt x="581660" y="1955800"/>
                    <a:pt x="589280" y="1949450"/>
                  </a:cubicBezTo>
                  <a:cubicBezTo>
                    <a:pt x="596900" y="1944370"/>
                    <a:pt x="604520" y="1943100"/>
                    <a:pt x="613410" y="1941830"/>
                  </a:cubicBezTo>
                  <a:cubicBezTo>
                    <a:pt x="614680" y="1941830"/>
                    <a:pt x="617220" y="1940560"/>
                    <a:pt x="618490" y="1940560"/>
                  </a:cubicBezTo>
                  <a:cubicBezTo>
                    <a:pt x="624840" y="1939290"/>
                    <a:pt x="631190" y="1935480"/>
                    <a:pt x="636270" y="1936750"/>
                  </a:cubicBezTo>
                  <a:cubicBezTo>
                    <a:pt x="647700" y="1939290"/>
                    <a:pt x="652780" y="1935480"/>
                    <a:pt x="660400" y="1925320"/>
                  </a:cubicBezTo>
                  <a:cubicBezTo>
                    <a:pt x="661670" y="1922780"/>
                    <a:pt x="665480" y="1921510"/>
                    <a:pt x="668020" y="1920240"/>
                  </a:cubicBezTo>
                  <a:cubicBezTo>
                    <a:pt x="674370" y="1918970"/>
                    <a:pt x="680720" y="1920240"/>
                    <a:pt x="687070" y="1918970"/>
                  </a:cubicBezTo>
                  <a:cubicBezTo>
                    <a:pt x="690880" y="1918970"/>
                    <a:pt x="694690" y="1915160"/>
                    <a:pt x="697230" y="1915160"/>
                  </a:cubicBezTo>
                  <a:cubicBezTo>
                    <a:pt x="707390" y="1916430"/>
                    <a:pt x="718820" y="1912620"/>
                    <a:pt x="727710" y="1918970"/>
                  </a:cubicBezTo>
                  <a:cubicBezTo>
                    <a:pt x="728980" y="1920240"/>
                    <a:pt x="731520" y="1920240"/>
                    <a:pt x="734060" y="1920240"/>
                  </a:cubicBezTo>
                  <a:cubicBezTo>
                    <a:pt x="750570" y="1921510"/>
                    <a:pt x="764540" y="1926590"/>
                    <a:pt x="775970" y="1936750"/>
                  </a:cubicBezTo>
                  <a:cubicBezTo>
                    <a:pt x="779780" y="1940560"/>
                    <a:pt x="784860" y="1943100"/>
                    <a:pt x="788670" y="1945640"/>
                  </a:cubicBezTo>
                  <a:cubicBezTo>
                    <a:pt x="792480" y="1948180"/>
                    <a:pt x="797560" y="1948180"/>
                    <a:pt x="801370" y="1949450"/>
                  </a:cubicBezTo>
                  <a:cubicBezTo>
                    <a:pt x="805180" y="1950720"/>
                    <a:pt x="807720" y="1951990"/>
                    <a:pt x="811530" y="1951990"/>
                  </a:cubicBezTo>
                  <a:cubicBezTo>
                    <a:pt x="817880" y="1951990"/>
                    <a:pt x="822960" y="1954530"/>
                    <a:pt x="826770" y="1959610"/>
                  </a:cubicBezTo>
                  <a:cubicBezTo>
                    <a:pt x="828040" y="1960880"/>
                    <a:pt x="829310" y="1962150"/>
                    <a:pt x="830580" y="1964690"/>
                  </a:cubicBezTo>
                  <a:cubicBezTo>
                    <a:pt x="829310" y="1968500"/>
                    <a:pt x="836930" y="1978660"/>
                    <a:pt x="842010" y="1978660"/>
                  </a:cubicBezTo>
                  <a:cubicBezTo>
                    <a:pt x="850900" y="1978660"/>
                    <a:pt x="859790" y="1981200"/>
                    <a:pt x="867410" y="1987550"/>
                  </a:cubicBezTo>
                  <a:cubicBezTo>
                    <a:pt x="868680" y="1988820"/>
                    <a:pt x="871220" y="1988820"/>
                    <a:pt x="873760" y="1987550"/>
                  </a:cubicBezTo>
                  <a:cubicBezTo>
                    <a:pt x="877570" y="1986280"/>
                    <a:pt x="880110" y="1986280"/>
                    <a:pt x="882650" y="1990090"/>
                  </a:cubicBezTo>
                  <a:cubicBezTo>
                    <a:pt x="883920" y="1991360"/>
                    <a:pt x="889000" y="1991360"/>
                    <a:pt x="891540" y="1991360"/>
                  </a:cubicBezTo>
                  <a:cubicBezTo>
                    <a:pt x="897890" y="1991360"/>
                    <a:pt x="905510" y="1990090"/>
                    <a:pt x="911860" y="1991360"/>
                  </a:cubicBezTo>
                  <a:cubicBezTo>
                    <a:pt x="923290" y="1992630"/>
                    <a:pt x="933450" y="1993900"/>
                    <a:pt x="944880" y="1996440"/>
                  </a:cubicBezTo>
                  <a:cubicBezTo>
                    <a:pt x="947420" y="1996440"/>
                    <a:pt x="949960" y="1997710"/>
                    <a:pt x="951230" y="1998980"/>
                  </a:cubicBezTo>
                  <a:cubicBezTo>
                    <a:pt x="953770" y="2005330"/>
                    <a:pt x="960120" y="2005330"/>
                    <a:pt x="963930" y="2006600"/>
                  </a:cubicBezTo>
                  <a:cubicBezTo>
                    <a:pt x="967740" y="2007870"/>
                    <a:pt x="972820" y="2009140"/>
                    <a:pt x="975360" y="2009140"/>
                  </a:cubicBezTo>
                  <a:cubicBezTo>
                    <a:pt x="976630" y="2007870"/>
                    <a:pt x="979170" y="2006600"/>
                    <a:pt x="981710" y="2004060"/>
                  </a:cubicBezTo>
                  <a:cubicBezTo>
                    <a:pt x="976630" y="2004060"/>
                    <a:pt x="974090" y="2005330"/>
                    <a:pt x="971550" y="2005330"/>
                  </a:cubicBezTo>
                  <a:cubicBezTo>
                    <a:pt x="976630" y="1998980"/>
                    <a:pt x="981710" y="1997710"/>
                    <a:pt x="988060" y="2001520"/>
                  </a:cubicBezTo>
                  <a:cubicBezTo>
                    <a:pt x="995680" y="2007870"/>
                    <a:pt x="1002030" y="2007870"/>
                    <a:pt x="1010920" y="2001520"/>
                  </a:cubicBezTo>
                  <a:lnTo>
                    <a:pt x="1018540" y="1997710"/>
                  </a:lnTo>
                  <a:lnTo>
                    <a:pt x="1018540" y="1991360"/>
                  </a:lnTo>
                  <a:cubicBezTo>
                    <a:pt x="1022350" y="1992630"/>
                    <a:pt x="1026160" y="1995170"/>
                    <a:pt x="1028700" y="1995170"/>
                  </a:cubicBezTo>
                  <a:cubicBezTo>
                    <a:pt x="1036320" y="1991360"/>
                    <a:pt x="1043940" y="1987550"/>
                    <a:pt x="1050290" y="1982470"/>
                  </a:cubicBezTo>
                  <a:cubicBezTo>
                    <a:pt x="1057910" y="1977390"/>
                    <a:pt x="1064260" y="1971040"/>
                    <a:pt x="1070610" y="1965960"/>
                  </a:cubicBezTo>
                  <a:cubicBezTo>
                    <a:pt x="1071880" y="1965960"/>
                    <a:pt x="1071880" y="1964690"/>
                    <a:pt x="1073150" y="1964690"/>
                  </a:cubicBezTo>
                  <a:cubicBezTo>
                    <a:pt x="1082040" y="1962150"/>
                    <a:pt x="1089660" y="1960880"/>
                    <a:pt x="1098550" y="1958340"/>
                  </a:cubicBezTo>
                  <a:cubicBezTo>
                    <a:pt x="1103630" y="1957070"/>
                    <a:pt x="1107440" y="1954530"/>
                    <a:pt x="1112520" y="1953260"/>
                  </a:cubicBezTo>
                  <a:cubicBezTo>
                    <a:pt x="1116330" y="1951990"/>
                    <a:pt x="1118870" y="1951990"/>
                    <a:pt x="1122680" y="1950720"/>
                  </a:cubicBezTo>
                  <a:lnTo>
                    <a:pt x="1135380" y="1950720"/>
                  </a:lnTo>
                  <a:cubicBezTo>
                    <a:pt x="1137920" y="1950720"/>
                    <a:pt x="1141730" y="1950720"/>
                    <a:pt x="1144270" y="1949450"/>
                  </a:cubicBezTo>
                  <a:cubicBezTo>
                    <a:pt x="1145540" y="1946910"/>
                    <a:pt x="1148080" y="1943100"/>
                    <a:pt x="1149350" y="1943100"/>
                  </a:cubicBezTo>
                  <a:cubicBezTo>
                    <a:pt x="1153160" y="1943100"/>
                    <a:pt x="1155700" y="1945640"/>
                    <a:pt x="1159510" y="1946910"/>
                  </a:cubicBezTo>
                  <a:cubicBezTo>
                    <a:pt x="1160780" y="1946910"/>
                    <a:pt x="1160780" y="1948180"/>
                    <a:pt x="1160780" y="1949450"/>
                  </a:cubicBezTo>
                  <a:cubicBezTo>
                    <a:pt x="1165860" y="1954530"/>
                    <a:pt x="1169670" y="1960880"/>
                    <a:pt x="1174750" y="1965960"/>
                  </a:cubicBezTo>
                  <a:cubicBezTo>
                    <a:pt x="1181100" y="1972310"/>
                    <a:pt x="1187450" y="1972310"/>
                    <a:pt x="1191260" y="1968500"/>
                  </a:cubicBezTo>
                  <a:cubicBezTo>
                    <a:pt x="1197610" y="1963420"/>
                    <a:pt x="1202690" y="1959610"/>
                    <a:pt x="1211580" y="1962150"/>
                  </a:cubicBezTo>
                  <a:cubicBezTo>
                    <a:pt x="1212850" y="1962150"/>
                    <a:pt x="1215390" y="1963420"/>
                    <a:pt x="1216660" y="1962150"/>
                  </a:cubicBezTo>
                  <a:cubicBezTo>
                    <a:pt x="1223010" y="1959610"/>
                    <a:pt x="1230630" y="1957070"/>
                    <a:pt x="1236980" y="1953260"/>
                  </a:cubicBezTo>
                  <a:cubicBezTo>
                    <a:pt x="1240790" y="1951990"/>
                    <a:pt x="1245870" y="1951990"/>
                    <a:pt x="1247140" y="1949450"/>
                  </a:cubicBezTo>
                  <a:cubicBezTo>
                    <a:pt x="1250950" y="1941830"/>
                    <a:pt x="1257300" y="1938020"/>
                    <a:pt x="1263650" y="1932940"/>
                  </a:cubicBezTo>
                  <a:cubicBezTo>
                    <a:pt x="1267460" y="1929130"/>
                    <a:pt x="1271270" y="1924050"/>
                    <a:pt x="1275080" y="1922780"/>
                  </a:cubicBezTo>
                  <a:cubicBezTo>
                    <a:pt x="1283970" y="1920240"/>
                    <a:pt x="1290320" y="1912620"/>
                    <a:pt x="1297940" y="1907540"/>
                  </a:cubicBezTo>
                  <a:cubicBezTo>
                    <a:pt x="1304290" y="1903730"/>
                    <a:pt x="1308100" y="1896110"/>
                    <a:pt x="1314450" y="1894840"/>
                  </a:cubicBezTo>
                  <a:cubicBezTo>
                    <a:pt x="1324610" y="1892300"/>
                    <a:pt x="1332230" y="1885950"/>
                    <a:pt x="1341120" y="1879600"/>
                  </a:cubicBezTo>
                  <a:cubicBezTo>
                    <a:pt x="1346200" y="1875790"/>
                    <a:pt x="1352550" y="1873250"/>
                    <a:pt x="1358900" y="1874520"/>
                  </a:cubicBezTo>
                  <a:cubicBezTo>
                    <a:pt x="1362710" y="1875790"/>
                    <a:pt x="1367790" y="1874520"/>
                    <a:pt x="1370330" y="1873250"/>
                  </a:cubicBezTo>
                  <a:cubicBezTo>
                    <a:pt x="1375410" y="1870710"/>
                    <a:pt x="1380490" y="1866900"/>
                    <a:pt x="1385570" y="1864360"/>
                  </a:cubicBezTo>
                  <a:cubicBezTo>
                    <a:pt x="1389380" y="1861820"/>
                    <a:pt x="1393190" y="1859280"/>
                    <a:pt x="1397000" y="1859280"/>
                  </a:cubicBezTo>
                  <a:cubicBezTo>
                    <a:pt x="1409700" y="1858010"/>
                    <a:pt x="1419860" y="1855470"/>
                    <a:pt x="1426210" y="1842770"/>
                  </a:cubicBezTo>
                  <a:cubicBezTo>
                    <a:pt x="1428750" y="1837690"/>
                    <a:pt x="1441450" y="1831340"/>
                    <a:pt x="1446530" y="1833880"/>
                  </a:cubicBezTo>
                  <a:cubicBezTo>
                    <a:pt x="1455420" y="1837690"/>
                    <a:pt x="1461770" y="1835150"/>
                    <a:pt x="1466850" y="1827530"/>
                  </a:cubicBezTo>
                  <a:cubicBezTo>
                    <a:pt x="1470660" y="1823720"/>
                    <a:pt x="1475740" y="1824990"/>
                    <a:pt x="1479550" y="1827530"/>
                  </a:cubicBezTo>
                  <a:cubicBezTo>
                    <a:pt x="1482090" y="1830070"/>
                    <a:pt x="1484630" y="1831340"/>
                    <a:pt x="1487170" y="1831340"/>
                  </a:cubicBezTo>
                  <a:cubicBezTo>
                    <a:pt x="1496060" y="1832610"/>
                    <a:pt x="1506220" y="1831340"/>
                    <a:pt x="1515110" y="1832610"/>
                  </a:cubicBezTo>
                  <a:cubicBezTo>
                    <a:pt x="1522730" y="1833880"/>
                    <a:pt x="1530350" y="1831340"/>
                    <a:pt x="1535430" y="1826260"/>
                  </a:cubicBezTo>
                  <a:cubicBezTo>
                    <a:pt x="1540510" y="1821180"/>
                    <a:pt x="1544320" y="1821180"/>
                    <a:pt x="1551940" y="1823720"/>
                  </a:cubicBezTo>
                  <a:cubicBezTo>
                    <a:pt x="1558290" y="1826260"/>
                    <a:pt x="1563370" y="1832610"/>
                    <a:pt x="1572260" y="1831340"/>
                  </a:cubicBezTo>
                  <a:cubicBezTo>
                    <a:pt x="1579880" y="1830070"/>
                    <a:pt x="1588770" y="1833880"/>
                    <a:pt x="1597660" y="1830070"/>
                  </a:cubicBezTo>
                  <a:lnTo>
                    <a:pt x="1602740" y="1830070"/>
                  </a:lnTo>
                  <a:cubicBezTo>
                    <a:pt x="1610360" y="1832610"/>
                    <a:pt x="1617980" y="1833880"/>
                    <a:pt x="1624330" y="1840230"/>
                  </a:cubicBezTo>
                  <a:cubicBezTo>
                    <a:pt x="1631950" y="1846580"/>
                    <a:pt x="1633220" y="1799590"/>
                    <a:pt x="1640840" y="1804670"/>
                  </a:cubicBezTo>
                  <a:cubicBezTo>
                    <a:pt x="1652270" y="1812290"/>
                    <a:pt x="1649730" y="1804670"/>
                    <a:pt x="1661160" y="1811020"/>
                  </a:cubicBezTo>
                  <a:cubicBezTo>
                    <a:pt x="1670050" y="1814830"/>
                    <a:pt x="1666240" y="1800860"/>
                    <a:pt x="1676400" y="1803400"/>
                  </a:cubicBezTo>
                  <a:cubicBezTo>
                    <a:pt x="1677670" y="1803400"/>
                    <a:pt x="1692910" y="1813560"/>
                    <a:pt x="1692910" y="1812290"/>
                  </a:cubicBezTo>
                  <a:cubicBezTo>
                    <a:pt x="1699260" y="1808480"/>
                    <a:pt x="1705610" y="1770380"/>
                    <a:pt x="1711960" y="1771650"/>
                  </a:cubicBezTo>
                  <a:cubicBezTo>
                    <a:pt x="1724660" y="1775460"/>
                    <a:pt x="1736090" y="1772920"/>
                    <a:pt x="1747520" y="1767840"/>
                  </a:cubicBezTo>
                  <a:cubicBezTo>
                    <a:pt x="1753870" y="1765300"/>
                    <a:pt x="1764030" y="1756410"/>
                    <a:pt x="1769110" y="1760220"/>
                  </a:cubicBezTo>
                  <a:cubicBezTo>
                    <a:pt x="1778000" y="1766570"/>
                    <a:pt x="1786890" y="1769110"/>
                    <a:pt x="1797050" y="1770380"/>
                  </a:cubicBezTo>
                  <a:cubicBezTo>
                    <a:pt x="1798320" y="1770380"/>
                    <a:pt x="1799590" y="1771650"/>
                    <a:pt x="1800860" y="1772920"/>
                  </a:cubicBezTo>
                  <a:cubicBezTo>
                    <a:pt x="1804670" y="1778000"/>
                    <a:pt x="1822450" y="1764030"/>
                    <a:pt x="1826260" y="1769110"/>
                  </a:cubicBezTo>
                  <a:cubicBezTo>
                    <a:pt x="1831340" y="1776730"/>
                    <a:pt x="1836420" y="1784350"/>
                    <a:pt x="1841500" y="1790700"/>
                  </a:cubicBezTo>
                  <a:cubicBezTo>
                    <a:pt x="1844040" y="1793240"/>
                    <a:pt x="1847850" y="1794510"/>
                    <a:pt x="1849120" y="1797050"/>
                  </a:cubicBezTo>
                  <a:cubicBezTo>
                    <a:pt x="1850390" y="1803400"/>
                    <a:pt x="1852930" y="1805940"/>
                    <a:pt x="1859280" y="1805940"/>
                  </a:cubicBezTo>
                  <a:cubicBezTo>
                    <a:pt x="1863090" y="1805940"/>
                    <a:pt x="1866900" y="1807210"/>
                    <a:pt x="1869440" y="1809750"/>
                  </a:cubicBezTo>
                  <a:cubicBezTo>
                    <a:pt x="1875790" y="1813560"/>
                    <a:pt x="1880870" y="1817370"/>
                    <a:pt x="1885950" y="1821180"/>
                  </a:cubicBezTo>
                  <a:cubicBezTo>
                    <a:pt x="1892300" y="1824990"/>
                    <a:pt x="1898650" y="1828800"/>
                    <a:pt x="1901190" y="1835150"/>
                  </a:cubicBezTo>
                  <a:cubicBezTo>
                    <a:pt x="1902460" y="1837690"/>
                    <a:pt x="1903730" y="1838960"/>
                    <a:pt x="1905000" y="1840230"/>
                  </a:cubicBezTo>
                  <a:cubicBezTo>
                    <a:pt x="1910080" y="1845310"/>
                    <a:pt x="1915160" y="1849120"/>
                    <a:pt x="1920240" y="1854200"/>
                  </a:cubicBezTo>
                  <a:cubicBezTo>
                    <a:pt x="1927860" y="1860550"/>
                    <a:pt x="1934210" y="1868170"/>
                    <a:pt x="1941830" y="1874520"/>
                  </a:cubicBezTo>
                  <a:cubicBezTo>
                    <a:pt x="1944370" y="1875790"/>
                    <a:pt x="1946910" y="1878330"/>
                    <a:pt x="1949450" y="1879600"/>
                  </a:cubicBezTo>
                  <a:cubicBezTo>
                    <a:pt x="1954530" y="1882140"/>
                    <a:pt x="1959610" y="1884680"/>
                    <a:pt x="1963420" y="1888490"/>
                  </a:cubicBezTo>
                  <a:cubicBezTo>
                    <a:pt x="1967230" y="1892300"/>
                    <a:pt x="1985010" y="1869440"/>
                    <a:pt x="1987550" y="1874520"/>
                  </a:cubicBezTo>
                  <a:cubicBezTo>
                    <a:pt x="1987550" y="1875790"/>
                    <a:pt x="1988820" y="1875790"/>
                    <a:pt x="1990090" y="1875790"/>
                  </a:cubicBezTo>
                  <a:cubicBezTo>
                    <a:pt x="1997710" y="1882140"/>
                    <a:pt x="2005330" y="1879600"/>
                    <a:pt x="2012950" y="1877060"/>
                  </a:cubicBezTo>
                  <a:cubicBezTo>
                    <a:pt x="2015490" y="1875790"/>
                    <a:pt x="2018030" y="1874520"/>
                    <a:pt x="2019300" y="1875790"/>
                  </a:cubicBezTo>
                  <a:cubicBezTo>
                    <a:pt x="2028190" y="1879600"/>
                    <a:pt x="2034540" y="1888490"/>
                    <a:pt x="2045970" y="1889760"/>
                  </a:cubicBezTo>
                  <a:cubicBezTo>
                    <a:pt x="2045970" y="1889760"/>
                    <a:pt x="2047240" y="1889760"/>
                    <a:pt x="2047240" y="1891030"/>
                  </a:cubicBezTo>
                  <a:cubicBezTo>
                    <a:pt x="2049780" y="1898650"/>
                    <a:pt x="2057400" y="1898650"/>
                    <a:pt x="2063750" y="1899920"/>
                  </a:cubicBezTo>
                  <a:cubicBezTo>
                    <a:pt x="2067560" y="1899920"/>
                    <a:pt x="2071370" y="1901190"/>
                    <a:pt x="2073910" y="1902460"/>
                  </a:cubicBezTo>
                  <a:cubicBezTo>
                    <a:pt x="2081530" y="1906270"/>
                    <a:pt x="2089150" y="1911350"/>
                    <a:pt x="2098040" y="1913890"/>
                  </a:cubicBezTo>
                  <a:cubicBezTo>
                    <a:pt x="2109470" y="1917700"/>
                    <a:pt x="2120900" y="1920240"/>
                    <a:pt x="2129790" y="1926590"/>
                  </a:cubicBezTo>
                  <a:cubicBezTo>
                    <a:pt x="2131060" y="1926590"/>
                    <a:pt x="2132330" y="1926590"/>
                    <a:pt x="2132330" y="1927860"/>
                  </a:cubicBezTo>
                  <a:cubicBezTo>
                    <a:pt x="2136140" y="1930400"/>
                    <a:pt x="2142490" y="1931670"/>
                    <a:pt x="2145030" y="1935480"/>
                  </a:cubicBezTo>
                  <a:cubicBezTo>
                    <a:pt x="2148840" y="1943100"/>
                    <a:pt x="2159000" y="1941830"/>
                    <a:pt x="2164080" y="1948180"/>
                  </a:cubicBezTo>
                  <a:lnTo>
                    <a:pt x="2165350" y="1948180"/>
                  </a:lnTo>
                  <a:cubicBezTo>
                    <a:pt x="2170430" y="1948180"/>
                    <a:pt x="2175510" y="1949450"/>
                    <a:pt x="2181860" y="1949450"/>
                  </a:cubicBezTo>
                  <a:cubicBezTo>
                    <a:pt x="2184400" y="1948180"/>
                    <a:pt x="2188210" y="1945640"/>
                    <a:pt x="2190750" y="1945640"/>
                  </a:cubicBezTo>
                  <a:cubicBezTo>
                    <a:pt x="2202180" y="1949450"/>
                    <a:pt x="2213610" y="1949450"/>
                    <a:pt x="2221230" y="1939290"/>
                  </a:cubicBezTo>
                  <a:cubicBezTo>
                    <a:pt x="2222500" y="1938020"/>
                    <a:pt x="2225040" y="1938020"/>
                    <a:pt x="2227580" y="1938020"/>
                  </a:cubicBezTo>
                  <a:lnTo>
                    <a:pt x="2237740" y="1938020"/>
                  </a:lnTo>
                  <a:cubicBezTo>
                    <a:pt x="2249170" y="1935480"/>
                    <a:pt x="2259330" y="1932940"/>
                    <a:pt x="2270760" y="1931670"/>
                  </a:cubicBezTo>
                  <a:cubicBezTo>
                    <a:pt x="2275840" y="1930400"/>
                    <a:pt x="2282190" y="1932940"/>
                    <a:pt x="2287270" y="1934210"/>
                  </a:cubicBezTo>
                  <a:cubicBezTo>
                    <a:pt x="2292350" y="1935480"/>
                    <a:pt x="2297430" y="1935480"/>
                    <a:pt x="2302510" y="1935480"/>
                  </a:cubicBezTo>
                  <a:cubicBezTo>
                    <a:pt x="2308860" y="1935480"/>
                    <a:pt x="2313940" y="1932940"/>
                    <a:pt x="2320290" y="1932940"/>
                  </a:cubicBezTo>
                  <a:cubicBezTo>
                    <a:pt x="2325370" y="1931670"/>
                    <a:pt x="2331720" y="1931670"/>
                    <a:pt x="2336800" y="1930400"/>
                  </a:cubicBezTo>
                  <a:cubicBezTo>
                    <a:pt x="2348230" y="1927860"/>
                    <a:pt x="2358390" y="1925320"/>
                    <a:pt x="2369820" y="1924050"/>
                  </a:cubicBezTo>
                  <a:cubicBezTo>
                    <a:pt x="2377440" y="1880870"/>
                    <a:pt x="2376170" y="1830070"/>
                    <a:pt x="2376170" y="1778000"/>
                  </a:cubicBezTo>
                  <a:close/>
                </a:path>
              </a:pathLst>
            </a:custGeom>
            <a:solidFill>
              <a:srgbClr val="FF3392"/>
            </a:solidFill>
          </p:spPr>
        </p:sp>
      </p:grpSp>
      <p:grpSp>
        <p:nvGrpSpPr>
          <p:cNvPr id="10" name="Group 10"/>
          <p:cNvGrpSpPr>
            <a:grpSpLocks noChangeAspect="1"/>
          </p:cNvGrpSpPr>
          <p:nvPr/>
        </p:nvGrpSpPr>
        <p:grpSpPr>
          <a:xfrm>
            <a:off x="7205275" y="8979497"/>
            <a:ext cx="11479985" cy="9724223"/>
            <a:chOff x="0" y="0"/>
            <a:chExt cx="2374900" cy="2011680"/>
          </a:xfrm>
        </p:grpSpPr>
        <p:sp>
          <p:nvSpPr>
            <p:cNvPr id="11" name="Freeform 11"/>
            <p:cNvSpPr/>
            <p:nvPr/>
          </p:nvSpPr>
          <p:spPr>
            <a:xfrm>
              <a:off x="-2540" y="-2540"/>
              <a:ext cx="2377441" cy="2009140"/>
            </a:xfrm>
            <a:custGeom>
              <a:avLst/>
              <a:gdLst/>
              <a:ahLst/>
              <a:cxnLst/>
              <a:rect l="l" t="t" r="r" b="b"/>
              <a:pathLst>
                <a:path w="2377441" h="2009140">
                  <a:moveTo>
                    <a:pt x="2376170" y="1778000"/>
                  </a:moveTo>
                  <a:cubicBezTo>
                    <a:pt x="2374900" y="1276350"/>
                    <a:pt x="2359660" y="598170"/>
                    <a:pt x="2359660" y="97790"/>
                  </a:cubicBezTo>
                  <a:cubicBezTo>
                    <a:pt x="2359660" y="90170"/>
                    <a:pt x="2360930" y="82550"/>
                    <a:pt x="2360930" y="76200"/>
                  </a:cubicBezTo>
                  <a:cubicBezTo>
                    <a:pt x="2359660" y="74930"/>
                    <a:pt x="2358390" y="74930"/>
                    <a:pt x="2357120" y="73660"/>
                  </a:cubicBezTo>
                  <a:cubicBezTo>
                    <a:pt x="2357120" y="73660"/>
                    <a:pt x="2355850" y="74930"/>
                    <a:pt x="2355850" y="76200"/>
                  </a:cubicBezTo>
                  <a:cubicBezTo>
                    <a:pt x="2353310" y="82550"/>
                    <a:pt x="2348230" y="82550"/>
                    <a:pt x="2343150" y="82550"/>
                  </a:cubicBezTo>
                  <a:cubicBezTo>
                    <a:pt x="2336800" y="81280"/>
                    <a:pt x="2330450" y="74930"/>
                    <a:pt x="2322830" y="77470"/>
                  </a:cubicBezTo>
                  <a:cubicBezTo>
                    <a:pt x="2320290" y="78740"/>
                    <a:pt x="2315210" y="76200"/>
                    <a:pt x="2313940" y="73660"/>
                  </a:cubicBezTo>
                  <a:cubicBezTo>
                    <a:pt x="2310130" y="68580"/>
                    <a:pt x="2305050" y="68580"/>
                    <a:pt x="2299970" y="71120"/>
                  </a:cubicBezTo>
                  <a:cubicBezTo>
                    <a:pt x="2297430" y="72390"/>
                    <a:pt x="2294890" y="71120"/>
                    <a:pt x="2292350" y="71120"/>
                  </a:cubicBezTo>
                  <a:cubicBezTo>
                    <a:pt x="2288540" y="71120"/>
                    <a:pt x="2283460" y="69850"/>
                    <a:pt x="2279650" y="68580"/>
                  </a:cubicBezTo>
                  <a:cubicBezTo>
                    <a:pt x="2278380" y="68580"/>
                    <a:pt x="2275840" y="67310"/>
                    <a:pt x="2274570" y="67310"/>
                  </a:cubicBezTo>
                  <a:cubicBezTo>
                    <a:pt x="2270760" y="66040"/>
                    <a:pt x="2266950" y="62230"/>
                    <a:pt x="2263140" y="67310"/>
                  </a:cubicBezTo>
                  <a:cubicBezTo>
                    <a:pt x="2263140" y="67310"/>
                    <a:pt x="2260600" y="67310"/>
                    <a:pt x="2259330" y="66040"/>
                  </a:cubicBezTo>
                  <a:cubicBezTo>
                    <a:pt x="2258060" y="63500"/>
                    <a:pt x="2256790" y="59690"/>
                    <a:pt x="2255520" y="57150"/>
                  </a:cubicBezTo>
                  <a:cubicBezTo>
                    <a:pt x="2252980" y="53340"/>
                    <a:pt x="2252980" y="46990"/>
                    <a:pt x="2249170" y="44450"/>
                  </a:cubicBezTo>
                  <a:cubicBezTo>
                    <a:pt x="2246630" y="43180"/>
                    <a:pt x="2245360" y="41910"/>
                    <a:pt x="2244090" y="39370"/>
                  </a:cubicBezTo>
                  <a:cubicBezTo>
                    <a:pt x="2244090" y="38100"/>
                    <a:pt x="2241550" y="36830"/>
                    <a:pt x="2241550" y="35560"/>
                  </a:cubicBezTo>
                  <a:lnTo>
                    <a:pt x="2237740" y="31750"/>
                  </a:lnTo>
                  <a:cubicBezTo>
                    <a:pt x="2236470" y="29210"/>
                    <a:pt x="2235200" y="25400"/>
                    <a:pt x="2232660" y="24130"/>
                  </a:cubicBezTo>
                  <a:cubicBezTo>
                    <a:pt x="2227580" y="20320"/>
                    <a:pt x="2226310" y="15240"/>
                    <a:pt x="2228850" y="8890"/>
                  </a:cubicBezTo>
                  <a:cubicBezTo>
                    <a:pt x="2225040" y="7620"/>
                    <a:pt x="2222500" y="5080"/>
                    <a:pt x="2218690" y="5080"/>
                  </a:cubicBezTo>
                  <a:cubicBezTo>
                    <a:pt x="2203450" y="6350"/>
                    <a:pt x="2186940" y="8890"/>
                    <a:pt x="2171700" y="10160"/>
                  </a:cubicBezTo>
                  <a:cubicBezTo>
                    <a:pt x="2169160" y="10160"/>
                    <a:pt x="2165350" y="11430"/>
                    <a:pt x="2164080" y="12700"/>
                  </a:cubicBezTo>
                  <a:cubicBezTo>
                    <a:pt x="2153920" y="19050"/>
                    <a:pt x="2143760" y="13970"/>
                    <a:pt x="2133600" y="12700"/>
                  </a:cubicBezTo>
                  <a:cubicBezTo>
                    <a:pt x="2125980" y="12700"/>
                    <a:pt x="2118360" y="8890"/>
                    <a:pt x="2110740" y="7620"/>
                  </a:cubicBezTo>
                  <a:cubicBezTo>
                    <a:pt x="2101850" y="6350"/>
                    <a:pt x="2094230" y="7620"/>
                    <a:pt x="2085340" y="6350"/>
                  </a:cubicBezTo>
                  <a:cubicBezTo>
                    <a:pt x="2084070" y="6350"/>
                    <a:pt x="2082800" y="5080"/>
                    <a:pt x="2081530" y="3810"/>
                  </a:cubicBezTo>
                  <a:cubicBezTo>
                    <a:pt x="2078990" y="0"/>
                    <a:pt x="2073910" y="1270"/>
                    <a:pt x="2071370" y="2540"/>
                  </a:cubicBezTo>
                  <a:cubicBezTo>
                    <a:pt x="2067560" y="5080"/>
                    <a:pt x="2066290" y="8890"/>
                    <a:pt x="2063750" y="12700"/>
                  </a:cubicBezTo>
                  <a:cubicBezTo>
                    <a:pt x="2057400" y="13970"/>
                    <a:pt x="2048510" y="15240"/>
                    <a:pt x="2042160" y="19050"/>
                  </a:cubicBezTo>
                  <a:cubicBezTo>
                    <a:pt x="2037080" y="21590"/>
                    <a:pt x="2034540" y="22860"/>
                    <a:pt x="2030730" y="20320"/>
                  </a:cubicBezTo>
                  <a:lnTo>
                    <a:pt x="2029460" y="21590"/>
                  </a:lnTo>
                  <a:cubicBezTo>
                    <a:pt x="2032000" y="24130"/>
                    <a:pt x="2033270" y="27940"/>
                    <a:pt x="2035810" y="30480"/>
                  </a:cubicBezTo>
                  <a:cubicBezTo>
                    <a:pt x="2032000" y="31750"/>
                    <a:pt x="2026920" y="34290"/>
                    <a:pt x="2024380" y="33020"/>
                  </a:cubicBezTo>
                  <a:cubicBezTo>
                    <a:pt x="2018030" y="31750"/>
                    <a:pt x="2015490" y="34290"/>
                    <a:pt x="2010410" y="36830"/>
                  </a:cubicBezTo>
                  <a:cubicBezTo>
                    <a:pt x="2005330" y="40640"/>
                    <a:pt x="1998980" y="43180"/>
                    <a:pt x="1993900" y="45720"/>
                  </a:cubicBezTo>
                  <a:cubicBezTo>
                    <a:pt x="1992630" y="45720"/>
                    <a:pt x="1991360" y="45720"/>
                    <a:pt x="1990090" y="44450"/>
                  </a:cubicBezTo>
                  <a:cubicBezTo>
                    <a:pt x="1988820" y="44450"/>
                    <a:pt x="1987550" y="43180"/>
                    <a:pt x="1987550" y="43180"/>
                  </a:cubicBezTo>
                  <a:cubicBezTo>
                    <a:pt x="1981200" y="45720"/>
                    <a:pt x="1974850" y="48260"/>
                    <a:pt x="1968500" y="45720"/>
                  </a:cubicBezTo>
                  <a:cubicBezTo>
                    <a:pt x="1967230" y="45720"/>
                    <a:pt x="1967230" y="46990"/>
                    <a:pt x="1965960" y="46990"/>
                  </a:cubicBezTo>
                  <a:cubicBezTo>
                    <a:pt x="1958340" y="49530"/>
                    <a:pt x="1953260" y="58420"/>
                    <a:pt x="1943100" y="58420"/>
                  </a:cubicBezTo>
                  <a:cubicBezTo>
                    <a:pt x="1935480" y="58420"/>
                    <a:pt x="1927860" y="64770"/>
                    <a:pt x="1920240" y="64770"/>
                  </a:cubicBezTo>
                  <a:cubicBezTo>
                    <a:pt x="1911350" y="66040"/>
                    <a:pt x="1903730" y="68580"/>
                    <a:pt x="1896110" y="72390"/>
                  </a:cubicBezTo>
                  <a:cubicBezTo>
                    <a:pt x="1893570" y="73660"/>
                    <a:pt x="1891030" y="73660"/>
                    <a:pt x="1889760" y="73660"/>
                  </a:cubicBezTo>
                  <a:cubicBezTo>
                    <a:pt x="1883410" y="71120"/>
                    <a:pt x="1879600" y="74930"/>
                    <a:pt x="1877060" y="78740"/>
                  </a:cubicBezTo>
                  <a:cubicBezTo>
                    <a:pt x="1870710" y="87630"/>
                    <a:pt x="1860550" y="90170"/>
                    <a:pt x="1851660" y="92710"/>
                  </a:cubicBezTo>
                  <a:cubicBezTo>
                    <a:pt x="1840230" y="95250"/>
                    <a:pt x="1828800" y="96520"/>
                    <a:pt x="1817370" y="97790"/>
                  </a:cubicBezTo>
                  <a:cubicBezTo>
                    <a:pt x="1816100" y="97790"/>
                    <a:pt x="1814830" y="101600"/>
                    <a:pt x="1812290" y="102870"/>
                  </a:cubicBezTo>
                  <a:cubicBezTo>
                    <a:pt x="1811020" y="102870"/>
                    <a:pt x="1809750" y="101600"/>
                    <a:pt x="1809750" y="101600"/>
                  </a:cubicBezTo>
                  <a:cubicBezTo>
                    <a:pt x="1803400" y="109220"/>
                    <a:pt x="1799590" y="120650"/>
                    <a:pt x="1786890" y="119380"/>
                  </a:cubicBezTo>
                  <a:lnTo>
                    <a:pt x="1785620" y="119380"/>
                  </a:lnTo>
                  <a:cubicBezTo>
                    <a:pt x="1775460" y="125730"/>
                    <a:pt x="1765300" y="123190"/>
                    <a:pt x="1756410" y="120650"/>
                  </a:cubicBezTo>
                  <a:cubicBezTo>
                    <a:pt x="1753870" y="120650"/>
                    <a:pt x="1750060" y="118110"/>
                    <a:pt x="1748790" y="115570"/>
                  </a:cubicBezTo>
                  <a:cubicBezTo>
                    <a:pt x="1744980" y="107950"/>
                    <a:pt x="1734820" y="105410"/>
                    <a:pt x="1727200" y="107950"/>
                  </a:cubicBezTo>
                  <a:cubicBezTo>
                    <a:pt x="1720850" y="110490"/>
                    <a:pt x="1714500" y="111760"/>
                    <a:pt x="1708150" y="114300"/>
                  </a:cubicBezTo>
                  <a:cubicBezTo>
                    <a:pt x="1697990" y="116840"/>
                    <a:pt x="1689100" y="118110"/>
                    <a:pt x="1678940" y="113030"/>
                  </a:cubicBezTo>
                  <a:cubicBezTo>
                    <a:pt x="1668780" y="107950"/>
                    <a:pt x="1661160" y="111760"/>
                    <a:pt x="1656080" y="123190"/>
                  </a:cubicBezTo>
                  <a:cubicBezTo>
                    <a:pt x="1652270" y="130810"/>
                    <a:pt x="1642109" y="132080"/>
                    <a:pt x="1635759" y="125730"/>
                  </a:cubicBezTo>
                  <a:cubicBezTo>
                    <a:pt x="1631949" y="121920"/>
                    <a:pt x="1629409" y="123190"/>
                    <a:pt x="1625599" y="125730"/>
                  </a:cubicBezTo>
                  <a:lnTo>
                    <a:pt x="1617979" y="133350"/>
                  </a:lnTo>
                  <a:cubicBezTo>
                    <a:pt x="1616709" y="134620"/>
                    <a:pt x="1614169" y="134620"/>
                    <a:pt x="1612899" y="134620"/>
                  </a:cubicBezTo>
                  <a:lnTo>
                    <a:pt x="1605279" y="134620"/>
                  </a:lnTo>
                  <a:cubicBezTo>
                    <a:pt x="1600199" y="134620"/>
                    <a:pt x="1595119" y="133350"/>
                    <a:pt x="1590040" y="132080"/>
                  </a:cubicBezTo>
                  <a:cubicBezTo>
                    <a:pt x="1583690" y="130810"/>
                    <a:pt x="1578609" y="127000"/>
                    <a:pt x="1572259" y="125730"/>
                  </a:cubicBezTo>
                  <a:cubicBezTo>
                    <a:pt x="1562099" y="124460"/>
                    <a:pt x="1559559" y="115570"/>
                    <a:pt x="1555749" y="109220"/>
                  </a:cubicBezTo>
                  <a:cubicBezTo>
                    <a:pt x="1553209" y="105410"/>
                    <a:pt x="1548129" y="100330"/>
                    <a:pt x="1543049" y="101600"/>
                  </a:cubicBezTo>
                  <a:cubicBezTo>
                    <a:pt x="1537969" y="104140"/>
                    <a:pt x="1532889" y="101600"/>
                    <a:pt x="1529079" y="100330"/>
                  </a:cubicBezTo>
                  <a:cubicBezTo>
                    <a:pt x="1527809" y="100330"/>
                    <a:pt x="1525269" y="99060"/>
                    <a:pt x="1523999" y="99060"/>
                  </a:cubicBezTo>
                  <a:cubicBezTo>
                    <a:pt x="1515109" y="96520"/>
                    <a:pt x="1508759" y="101600"/>
                    <a:pt x="1502409" y="107950"/>
                  </a:cubicBezTo>
                  <a:lnTo>
                    <a:pt x="1497329" y="113030"/>
                  </a:lnTo>
                  <a:cubicBezTo>
                    <a:pt x="1496059" y="114300"/>
                    <a:pt x="1496059" y="116840"/>
                    <a:pt x="1494790" y="118110"/>
                  </a:cubicBezTo>
                  <a:cubicBezTo>
                    <a:pt x="1487170" y="124460"/>
                    <a:pt x="1479550" y="121920"/>
                    <a:pt x="1470659" y="118110"/>
                  </a:cubicBezTo>
                  <a:cubicBezTo>
                    <a:pt x="1463040" y="114300"/>
                    <a:pt x="1454149" y="118110"/>
                    <a:pt x="1451609" y="125730"/>
                  </a:cubicBezTo>
                  <a:cubicBezTo>
                    <a:pt x="1450340" y="130810"/>
                    <a:pt x="1449070" y="134620"/>
                    <a:pt x="1442720" y="137160"/>
                  </a:cubicBezTo>
                  <a:cubicBezTo>
                    <a:pt x="1436370" y="140970"/>
                    <a:pt x="1428750" y="143510"/>
                    <a:pt x="1427480" y="152400"/>
                  </a:cubicBezTo>
                  <a:cubicBezTo>
                    <a:pt x="1427480" y="153670"/>
                    <a:pt x="1426210" y="154940"/>
                    <a:pt x="1424940" y="154940"/>
                  </a:cubicBezTo>
                  <a:cubicBezTo>
                    <a:pt x="1421130" y="156210"/>
                    <a:pt x="1418590" y="157480"/>
                    <a:pt x="1414780" y="158750"/>
                  </a:cubicBezTo>
                  <a:lnTo>
                    <a:pt x="1403350" y="158750"/>
                  </a:lnTo>
                  <a:cubicBezTo>
                    <a:pt x="1395730" y="157480"/>
                    <a:pt x="1388110" y="154940"/>
                    <a:pt x="1380490" y="153670"/>
                  </a:cubicBezTo>
                  <a:cubicBezTo>
                    <a:pt x="1371600" y="152400"/>
                    <a:pt x="1363979" y="157480"/>
                    <a:pt x="1355090" y="158750"/>
                  </a:cubicBezTo>
                  <a:lnTo>
                    <a:pt x="1353820" y="160020"/>
                  </a:lnTo>
                  <a:cubicBezTo>
                    <a:pt x="1351280" y="163830"/>
                    <a:pt x="1347470" y="162560"/>
                    <a:pt x="1344930" y="160020"/>
                  </a:cubicBezTo>
                  <a:cubicBezTo>
                    <a:pt x="1339850" y="154940"/>
                    <a:pt x="1330960" y="153670"/>
                    <a:pt x="1324610" y="156210"/>
                  </a:cubicBezTo>
                  <a:cubicBezTo>
                    <a:pt x="1316990" y="160020"/>
                    <a:pt x="1309370" y="162560"/>
                    <a:pt x="1301750" y="165100"/>
                  </a:cubicBezTo>
                  <a:cubicBezTo>
                    <a:pt x="1299210" y="165100"/>
                    <a:pt x="1296670" y="163830"/>
                    <a:pt x="1295400" y="163830"/>
                  </a:cubicBezTo>
                  <a:cubicBezTo>
                    <a:pt x="1292860" y="163830"/>
                    <a:pt x="1289050" y="162560"/>
                    <a:pt x="1287780" y="163830"/>
                  </a:cubicBezTo>
                  <a:cubicBezTo>
                    <a:pt x="1277620" y="171450"/>
                    <a:pt x="1267460" y="168910"/>
                    <a:pt x="1258570" y="163830"/>
                  </a:cubicBezTo>
                  <a:cubicBezTo>
                    <a:pt x="1253490" y="161290"/>
                    <a:pt x="1245870" y="158750"/>
                    <a:pt x="1243330" y="151130"/>
                  </a:cubicBezTo>
                  <a:cubicBezTo>
                    <a:pt x="1242060" y="146050"/>
                    <a:pt x="1236980" y="140970"/>
                    <a:pt x="1233170" y="137160"/>
                  </a:cubicBezTo>
                  <a:cubicBezTo>
                    <a:pt x="1226820" y="130810"/>
                    <a:pt x="1220470" y="121920"/>
                    <a:pt x="1209040" y="121920"/>
                  </a:cubicBezTo>
                  <a:cubicBezTo>
                    <a:pt x="1206500" y="121920"/>
                    <a:pt x="1203959" y="116840"/>
                    <a:pt x="1202690" y="118110"/>
                  </a:cubicBezTo>
                  <a:cubicBezTo>
                    <a:pt x="1197609" y="119380"/>
                    <a:pt x="1197609" y="116840"/>
                    <a:pt x="1195070" y="114300"/>
                  </a:cubicBezTo>
                  <a:cubicBezTo>
                    <a:pt x="1192530" y="111760"/>
                    <a:pt x="1188720" y="109220"/>
                    <a:pt x="1186180" y="105410"/>
                  </a:cubicBezTo>
                  <a:cubicBezTo>
                    <a:pt x="1182370" y="100330"/>
                    <a:pt x="1178560" y="93980"/>
                    <a:pt x="1174750" y="88900"/>
                  </a:cubicBezTo>
                  <a:cubicBezTo>
                    <a:pt x="1170940" y="83820"/>
                    <a:pt x="1168400" y="77470"/>
                    <a:pt x="1164590" y="72390"/>
                  </a:cubicBezTo>
                  <a:cubicBezTo>
                    <a:pt x="1163320" y="71120"/>
                    <a:pt x="1159509" y="69850"/>
                    <a:pt x="1158240" y="71120"/>
                  </a:cubicBezTo>
                  <a:lnTo>
                    <a:pt x="1143000" y="78740"/>
                  </a:lnTo>
                  <a:cubicBezTo>
                    <a:pt x="1140460" y="80010"/>
                    <a:pt x="1139190" y="82550"/>
                    <a:pt x="1137920" y="85090"/>
                  </a:cubicBezTo>
                  <a:lnTo>
                    <a:pt x="1136650" y="83820"/>
                  </a:lnTo>
                  <a:cubicBezTo>
                    <a:pt x="1137920" y="80010"/>
                    <a:pt x="1139190" y="76200"/>
                    <a:pt x="1140460" y="74930"/>
                  </a:cubicBezTo>
                  <a:lnTo>
                    <a:pt x="1125220" y="71120"/>
                  </a:lnTo>
                  <a:cubicBezTo>
                    <a:pt x="1121410" y="69850"/>
                    <a:pt x="1115060" y="69850"/>
                    <a:pt x="1112520" y="69850"/>
                  </a:cubicBezTo>
                  <a:lnTo>
                    <a:pt x="1092200" y="69850"/>
                  </a:lnTo>
                  <a:cubicBezTo>
                    <a:pt x="1084580" y="69850"/>
                    <a:pt x="1078230" y="68580"/>
                    <a:pt x="1070610" y="69850"/>
                  </a:cubicBezTo>
                  <a:cubicBezTo>
                    <a:pt x="1065530" y="71120"/>
                    <a:pt x="1061720" y="68580"/>
                    <a:pt x="1057910" y="66040"/>
                  </a:cubicBezTo>
                  <a:cubicBezTo>
                    <a:pt x="1047750" y="58420"/>
                    <a:pt x="1037590" y="49530"/>
                    <a:pt x="1023620" y="53340"/>
                  </a:cubicBezTo>
                  <a:cubicBezTo>
                    <a:pt x="1022350" y="53340"/>
                    <a:pt x="1019810" y="52070"/>
                    <a:pt x="1018540" y="50800"/>
                  </a:cubicBezTo>
                  <a:cubicBezTo>
                    <a:pt x="1014730" y="49530"/>
                    <a:pt x="1012190" y="46990"/>
                    <a:pt x="1007110" y="44450"/>
                  </a:cubicBezTo>
                  <a:cubicBezTo>
                    <a:pt x="1007110" y="48260"/>
                    <a:pt x="1007110" y="49530"/>
                    <a:pt x="1008380" y="52070"/>
                  </a:cubicBezTo>
                  <a:cubicBezTo>
                    <a:pt x="1005840" y="54610"/>
                    <a:pt x="1004570" y="53340"/>
                    <a:pt x="1003300" y="52070"/>
                  </a:cubicBezTo>
                  <a:cubicBezTo>
                    <a:pt x="1002030" y="53340"/>
                    <a:pt x="1000760" y="55880"/>
                    <a:pt x="999490" y="55880"/>
                  </a:cubicBezTo>
                  <a:cubicBezTo>
                    <a:pt x="993140" y="58420"/>
                    <a:pt x="986790" y="59690"/>
                    <a:pt x="980440" y="62230"/>
                  </a:cubicBezTo>
                  <a:cubicBezTo>
                    <a:pt x="977900" y="63500"/>
                    <a:pt x="975360" y="64770"/>
                    <a:pt x="974090" y="66040"/>
                  </a:cubicBezTo>
                  <a:cubicBezTo>
                    <a:pt x="969010" y="69850"/>
                    <a:pt x="965200" y="76200"/>
                    <a:pt x="956310" y="74930"/>
                  </a:cubicBezTo>
                  <a:cubicBezTo>
                    <a:pt x="955040" y="74930"/>
                    <a:pt x="952500" y="77470"/>
                    <a:pt x="949960" y="77470"/>
                  </a:cubicBezTo>
                  <a:cubicBezTo>
                    <a:pt x="947420" y="78740"/>
                    <a:pt x="943610" y="78740"/>
                    <a:pt x="941070" y="80010"/>
                  </a:cubicBezTo>
                  <a:lnTo>
                    <a:pt x="938530" y="80010"/>
                  </a:lnTo>
                  <a:cubicBezTo>
                    <a:pt x="930910" y="82550"/>
                    <a:pt x="924560" y="85090"/>
                    <a:pt x="916940" y="86360"/>
                  </a:cubicBezTo>
                  <a:lnTo>
                    <a:pt x="911860" y="86360"/>
                  </a:lnTo>
                  <a:cubicBezTo>
                    <a:pt x="905510" y="86360"/>
                    <a:pt x="900430" y="85090"/>
                    <a:pt x="894080" y="85090"/>
                  </a:cubicBezTo>
                  <a:cubicBezTo>
                    <a:pt x="887730" y="85090"/>
                    <a:pt x="881380" y="87630"/>
                    <a:pt x="875030" y="87630"/>
                  </a:cubicBezTo>
                  <a:cubicBezTo>
                    <a:pt x="867410" y="87630"/>
                    <a:pt x="858520" y="87630"/>
                    <a:pt x="852170" y="82550"/>
                  </a:cubicBezTo>
                  <a:cubicBezTo>
                    <a:pt x="850900" y="81280"/>
                    <a:pt x="847090" y="81280"/>
                    <a:pt x="844550" y="82550"/>
                  </a:cubicBezTo>
                  <a:cubicBezTo>
                    <a:pt x="835660" y="83820"/>
                    <a:pt x="826770" y="85090"/>
                    <a:pt x="819150" y="87630"/>
                  </a:cubicBezTo>
                  <a:cubicBezTo>
                    <a:pt x="811530" y="90170"/>
                    <a:pt x="807720" y="87630"/>
                    <a:pt x="805180" y="81280"/>
                  </a:cubicBezTo>
                  <a:cubicBezTo>
                    <a:pt x="803910" y="78740"/>
                    <a:pt x="801370" y="76200"/>
                    <a:pt x="798830" y="73660"/>
                  </a:cubicBezTo>
                  <a:cubicBezTo>
                    <a:pt x="795020" y="71120"/>
                    <a:pt x="791210" y="67310"/>
                    <a:pt x="787400" y="67310"/>
                  </a:cubicBezTo>
                  <a:cubicBezTo>
                    <a:pt x="778510" y="67310"/>
                    <a:pt x="773430" y="62230"/>
                    <a:pt x="767080" y="58420"/>
                  </a:cubicBezTo>
                  <a:cubicBezTo>
                    <a:pt x="756920" y="52070"/>
                    <a:pt x="748030" y="44450"/>
                    <a:pt x="735330" y="45720"/>
                  </a:cubicBezTo>
                  <a:lnTo>
                    <a:pt x="735330" y="39370"/>
                  </a:lnTo>
                  <a:cubicBezTo>
                    <a:pt x="737870" y="39370"/>
                    <a:pt x="740410" y="39370"/>
                    <a:pt x="742950" y="38100"/>
                  </a:cubicBezTo>
                  <a:cubicBezTo>
                    <a:pt x="739140" y="35560"/>
                    <a:pt x="739140" y="31750"/>
                    <a:pt x="736600" y="29210"/>
                  </a:cubicBezTo>
                  <a:cubicBezTo>
                    <a:pt x="731520" y="25400"/>
                    <a:pt x="726440" y="24130"/>
                    <a:pt x="721360" y="21590"/>
                  </a:cubicBezTo>
                  <a:cubicBezTo>
                    <a:pt x="717550" y="20320"/>
                    <a:pt x="712470" y="20320"/>
                    <a:pt x="715010" y="26670"/>
                  </a:cubicBezTo>
                  <a:cubicBezTo>
                    <a:pt x="708660" y="27940"/>
                    <a:pt x="703580" y="27940"/>
                    <a:pt x="701040" y="30480"/>
                  </a:cubicBezTo>
                  <a:cubicBezTo>
                    <a:pt x="695960" y="34290"/>
                    <a:pt x="690880" y="31750"/>
                    <a:pt x="687070" y="29210"/>
                  </a:cubicBezTo>
                  <a:cubicBezTo>
                    <a:pt x="684530" y="27940"/>
                    <a:pt x="681990" y="26670"/>
                    <a:pt x="679450" y="27940"/>
                  </a:cubicBezTo>
                  <a:cubicBezTo>
                    <a:pt x="664210" y="35560"/>
                    <a:pt x="648970" y="31750"/>
                    <a:pt x="633730" y="31750"/>
                  </a:cubicBezTo>
                  <a:cubicBezTo>
                    <a:pt x="631190" y="31750"/>
                    <a:pt x="628650" y="30480"/>
                    <a:pt x="624840" y="30480"/>
                  </a:cubicBezTo>
                  <a:cubicBezTo>
                    <a:pt x="619760" y="29210"/>
                    <a:pt x="615950" y="26670"/>
                    <a:pt x="610870" y="25400"/>
                  </a:cubicBezTo>
                  <a:cubicBezTo>
                    <a:pt x="605790" y="24130"/>
                    <a:pt x="599440" y="22860"/>
                    <a:pt x="594360" y="21590"/>
                  </a:cubicBezTo>
                  <a:lnTo>
                    <a:pt x="590550" y="21590"/>
                  </a:lnTo>
                  <a:cubicBezTo>
                    <a:pt x="581660" y="21590"/>
                    <a:pt x="572770" y="22860"/>
                    <a:pt x="565150" y="22860"/>
                  </a:cubicBezTo>
                  <a:cubicBezTo>
                    <a:pt x="558800" y="22860"/>
                    <a:pt x="552450" y="20320"/>
                    <a:pt x="544830" y="19050"/>
                  </a:cubicBezTo>
                  <a:cubicBezTo>
                    <a:pt x="543560" y="8890"/>
                    <a:pt x="533400" y="11430"/>
                    <a:pt x="527050" y="6350"/>
                  </a:cubicBezTo>
                  <a:cubicBezTo>
                    <a:pt x="525780" y="5080"/>
                    <a:pt x="523240" y="6350"/>
                    <a:pt x="521970" y="6350"/>
                  </a:cubicBezTo>
                  <a:cubicBezTo>
                    <a:pt x="514350" y="5080"/>
                    <a:pt x="509270" y="8890"/>
                    <a:pt x="506730" y="15240"/>
                  </a:cubicBezTo>
                  <a:cubicBezTo>
                    <a:pt x="502920" y="21590"/>
                    <a:pt x="492760" y="24130"/>
                    <a:pt x="496570" y="34290"/>
                  </a:cubicBezTo>
                  <a:cubicBezTo>
                    <a:pt x="497840" y="35560"/>
                    <a:pt x="500380" y="36830"/>
                    <a:pt x="501650" y="39370"/>
                  </a:cubicBezTo>
                  <a:cubicBezTo>
                    <a:pt x="501650" y="43180"/>
                    <a:pt x="500380" y="45720"/>
                    <a:pt x="496570" y="44450"/>
                  </a:cubicBezTo>
                  <a:cubicBezTo>
                    <a:pt x="495300" y="44450"/>
                    <a:pt x="494030" y="46990"/>
                    <a:pt x="492760" y="48260"/>
                  </a:cubicBezTo>
                  <a:cubicBezTo>
                    <a:pt x="491490" y="49530"/>
                    <a:pt x="491490" y="52070"/>
                    <a:pt x="490220" y="52070"/>
                  </a:cubicBezTo>
                  <a:cubicBezTo>
                    <a:pt x="482600" y="54610"/>
                    <a:pt x="477520" y="60960"/>
                    <a:pt x="468630" y="59690"/>
                  </a:cubicBezTo>
                  <a:lnTo>
                    <a:pt x="466090" y="59690"/>
                  </a:lnTo>
                  <a:cubicBezTo>
                    <a:pt x="458470" y="66040"/>
                    <a:pt x="450850" y="64770"/>
                    <a:pt x="441960" y="63500"/>
                  </a:cubicBezTo>
                  <a:cubicBezTo>
                    <a:pt x="438150" y="62230"/>
                    <a:pt x="433070" y="63500"/>
                    <a:pt x="427990" y="63500"/>
                  </a:cubicBezTo>
                  <a:cubicBezTo>
                    <a:pt x="424180" y="63500"/>
                    <a:pt x="420370" y="63500"/>
                    <a:pt x="416560" y="60960"/>
                  </a:cubicBezTo>
                  <a:cubicBezTo>
                    <a:pt x="411480" y="58420"/>
                    <a:pt x="406400" y="54610"/>
                    <a:pt x="401320" y="52070"/>
                  </a:cubicBezTo>
                  <a:cubicBezTo>
                    <a:pt x="396240" y="49530"/>
                    <a:pt x="389890" y="49530"/>
                    <a:pt x="389890" y="40640"/>
                  </a:cubicBezTo>
                  <a:cubicBezTo>
                    <a:pt x="389890" y="39370"/>
                    <a:pt x="387350" y="38100"/>
                    <a:pt x="387350" y="36830"/>
                  </a:cubicBezTo>
                  <a:cubicBezTo>
                    <a:pt x="378460" y="44450"/>
                    <a:pt x="370840" y="50800"/>
                    <a:pt x="363220" y="57150"/>
                  </a:cubicBezTo>
                  <a:cubicBezTo>
                    <a:pt x="359410" y="60960"/>
                    <a:pt x="354330" y="66040"/>
                    <a:pt x="356870" y="72390"/>
                  </a:cubicBezTo>
                  <a:cubicBezTo>
                    <a:pt x="356870" y="73660"/>
                    <a:pt x="355600" y="74930"/>
                    <a:pt x="355600" y="76200"/>
                  </a:cubicBezTo>
                  <a:cubicBezTo>
                    <a:pt x="354330" y="78740"/>
                    <a:pt x="353060" y="81280"/>
                    <a:pt x="350520" y="82550"/>
                  </a:cubicBezTo>
                  <a:cubicBezTo>
                    <a:pt x="347980" y="86360"/>
                    <a:pt x="345440" y="90170"/>
                    <a:pt x="342900" y="95250"/>
                  </a:cubicBezTo>
                  <a:lnTo>
                    <a:pt x="335280" y="102870"/>
                  </a:lnTo>
                  <a:cubicBezTo>
                    <a:pt x="332740" y="106680"/>
                    <a:pt x="330200" y="110490"/>
                    <a:pt x="326390" y="113030"/>
                  </a:cubicBezTo>
                  <a:cubicBezTo>
                    <a:pt x="317500" y="120650"/>
                    <a:pt x="308610" y="128270"/>
                    <a:pt x="298450" y="135890"/>
                  </a:cubicBezTo>
                  <a:cubicBezTo>
                    <a:pt x="293370" y="140970"/>
                    <a:pt x="287020" y="144780"/>
                    <a:pt x="281940" y="149860"/>
                  </a:cubicBezTo>
                  <a:cubicBezTo>
                    <a:pt x="273050" y="157480"/>
                    <a:pt x="262890" y="163830"/>
                    <a:pt x="257810" y="175260"/>
                  </a:cubicBezTo>
                  <a:cubicBezTo>
                    <a:pt x="257810" y="176530"/>
                    <a:pt x="255270" y="177800"/>
                    <a:pt x="254000" y="179070"/>
                  </a:cubicBezTo>
                  <a:cubicBezTo>
                    <a:pt x="247650" y="184150"/>
                    <a:pt x="237490" y="184150"/>
                    <a:pt x="237490" y="194310"/>
                  </a:cubicBezTo>
                  <a:cubicBezTo>
                    <a:pt x="227330" y="194310"/>
                    <a:pt x="222250" y="201930"/>
                    <a:pt x="217170" y="208280"/>
                  </a:cubicBezTo>
                  <a:cubicBezTo>
                    <a:pt x="213360" y="213360"/>
                    <a:pt x="209550" y="219710"/>
                    <a:pt x="204470" y="223520"/>
                  </a:cubicBezTo>
                  <a:cubicBezTo>
                    <a:pt x="199390" y="226060"/>
                    <a:pt x="193040" y="224790"/>
                    <a:pt x="186690" y="224790"/>
                  </a:cubicBezTo>
                  <a:cubicBezTo>
                    <a:pt x="184150" y="224790"/>
                    <a:pt x="181610" y="224790"/>
                    <a:pt x="181610" y="226060"/>
                  </a:cubicBezTo>
                  <a:cubicBezTo>
                    <a:pt x="176530" y="231140"/>
                    <a:pt x="170180" y="234950"/>
                    <a:pt x="166370" y="241300"/>
                  </a:cubicBezTo>
                  <a:cubicBezTo>
                    <a:pt x="162560" y="247650"/>
                    <a:pt x="158750" y="251460"/>
                    <a:pt x="152400" y="252730"/>
                  </a:cubicBezTo>
                  <a:cubicBezTo>
                    <a:pt x="146050" y="254000"/>
                    <a:pt x="139700" y="260350"/>
                    <a:pt x="130810" y="256540"/>
                  </a:cubicBezTo>
                  <a:cubicBezTo>
                    <a:pt x="123190" y="254000"/>
                    <a:pt x="114300" y="256540"/>
                    <a:pt x="109220" y="251460"/>
                  </a:cubicBezTo>
                  <a:cubicBezTo>
                    <a:pt x="99060" y="252730"/>
                    <a:pt x="91440" y="255270"/>
                    <a:pt x="82550" y="256540"/>
                  </a:cubicBezTo>
                  <a:cubicBezTo>
                    <a:pt x="72390" y="259080"/>
                    <a:pt x="60960" y="257810"/>
                    <a:pt x="52070" y="265430"/>
                  </a:cubicBezTo>
                  <a:cubicBezTo>
                    <a:pt x="44450" y="271780"/>
                    <a:pt x="38100" y="278130"/>
                    <a:pt x="26670" y="276860"/>
                  </a:cubicBezTo>
                  <a:cubicBezTo>
                    <a:pt x="27940" y="284480"/>
                    <a:pt x="29210" y="290830"/>
                    <a:pt x="30480" y="298450"/>
                  </a:cubicBezTo>
                  <a:cubicBezTo>
                    <a:pt x="33020" y="318770"/>
                    <a:pt x="35560" y="339090"/>
                    <a:pt x="36830" y="359410"/>
                  </a:cubicBezTo>
                  <a:cubicBezTo>
                    <a:pt x="40640" y="384810"/>
                    <a:pt x="41910" y="408940"/>
                    <a:pt x="39370" y="433070"/>
                  </a:cubicBezTo>
                  <a:cubicBezTo>
                    <a:pt x="36830" y="467360"/>
                    <a:pt x="25400" y="1640840"/>
                    <a:pt x="13970" y="1672590"/>
                  </a:cubicBezTo>
                  <a:lnTo>
                    <a:pt x="2540" y="1699260"/>
                  </a:lnTo>
                  <a:cubicBezTo>
                    <a:pt x="0" y="1705610"/>
                    <a:pt x="3810" y="1709420"/>
                    <a:pt x="10160" y="1710690"/>
                  </a:cubicBezTo>
                  <a:cubicBezTo>
                    <a:pt x="17780" y="1711960"/>
                    <a:pt x="20320" y="1717040"/>
                    <a:pt x="22860" y="1723390"/>
                  </a:cubicBezTo>
                  <a:cubicBezTo>
                    <a:pt x="25400" y="1733550"/>
                    <a:pt x="21590" y="1743710"/>
                    <a:pt x="26670" y="1753870"/>
                  </a:cubicBezTo>
                  <a:cubicBezTo>
                    <a:pt x="29210" y="1758950"/>
                    <a:pt x="26670" y="1767840"/>
                    <a:pt x="25400" y="1775460"/>
                  </a:cubicBezTo>
                  <a:cubicBezTo>
                    <a:pt x="24130" y="1785620"/>
                    <a:pt x="26670" y="1795780"/>
                    <a:pt x="30480" y="1804670"/>
                  </a:cubicBezTo>
                  <a:cubicBezTo>
                    <a:pt x="39370" y="1819910"/>
                    <a:pt x="40640" y="1837690"/>
                    <a:pt x="40640" y="1854200"/>
                  </a:cubicBezTo>
                  <a:cubicBezTo>
                    <a:pt x="40640" y="1858010"/>
                    <a:pt x="41910" y="1861820"/>
                    <a:pt x="43180" y="1864360"/>
                  </a:cubicBezTo>
                  <a:cubicBezTo>
                    <a:pt x="45720" y="1866900"/>
                    <a:pt x="50800" y="1869440"/>
                    <a:pt x="55880" y="1870710"/>
                  </a:cubicBezTo>
                  <a:lnTo>
                    <a:pt x="86360" y="1885950"/>
                  </a:lnTo>
                  <a:cubicBezTo>
                    <a:pt x="100330" y="1893570"/>
                    <a:pt x="111760" y="1892300"/>
                    <a:pt x="124460" y="1883410"/>
                  </a:cubicBezTo>
                  <a:cubicBezTo>
                    <a:pt x="125730" y="1882140"/>
                    <a:pt x="129540" y="1880870"/>
                    <a:pt x="130810" y="1880870"/>
                  </a:cubicBezTo>
                  <a:cubicBezTo>
                    <a:pt x="139700" y="1882140"/>
                    <a:pt x="148590" y="1882140"/>
                    <a:pt x="156210" y="1889760"/>
                  </a:cubicBezTo>
                  <a:cubicBezTo>
                    <a:pt x="165100" y="1897380"/>
                    <a:pt x="177800" y="1902460"/>
                    <a:pt x="187960" y="1908810"/>
                  </a:cubicBezTo>
                  <a:cubicBezTo>
                    <a:pt x="194310" y="1912620"/>
                    <a:pt x="201930" y="1917700"/>
                    <a:pt x="205740" y="1922780"/>
                  </a:cubicBezTo>
                  <a:cubicBezTo>
                    <a:pt x="208280" y="1925320"/>
                    <a:pt x="210820" y="1927860"/>
                    <a:pt x="213360" y="1929130"/>
                  </a:cubicBezTo>
                  <a:cubicBezTo>
                    <a:pt x="227330" y="1934210"/>
                    <a:pt x="234950" y="1946910"/>
                    <a:pt x="243840" y="1957070"/>
                  </a:cubicBezTo>
                  <a:cubicBezTo>
                    <a:pt x="251460" y="1965960"/>
                    <a:pt x="261620" y="1971040"/>
                    <a:pt x="273050" y="1972310"/>
                  </a:cubicBezTo>
                  <a:cubicBezTo>
                    <a:pt x="285750" y="1974850"/>
                    <a:pt x="298450" y="1976120"/>
                    <a:pt x="311150" y="1978660"/>
                  </a:cubicBezTo>
                  <a:cubicBezTo>
                    <a:pt x="316230" y="1979930"/>
                    <a:pt x="322580" y="1981200"/>
                    <a:pt x="327660" y="1983740"/>
                  </a:cubicBezTo>
                  <a:cubicBezTo>
                    <a:pt x="334010" y="1986280"/>
                    <a:pt x="340360" y="1986280"/>
                    <a:pt x="345440" y="1990090"/>
                  </a:cubicBezTo>
                  <a:cubicBezTo>
                    <a:pt x="353060" y="1996440"/>
                    <a:pt x="360680" y="2000250"/>
                    <a:pt x="370840" y="1997710"/>
                  </a:cubicBezTo>
                  <a:cubicBezTo>
                    <a:pt x="374650" y="1996440"/>
                    <a:pt x="379730" y="1998980"/>
                    <a:pt x="383540" y="2000250"/>
                  </a:cubicBezTo>
                  <a:cubicBezTo>
                    <a:pt x="384810" y="2000250"/>
                    <a:pt x="386080" y="2001520"/>
                    <a:pt x="387350" y="2001520"/>
                  </a:cubicBezTo>
                  <a:cubicBezTo>
                    <a:pt x="401320" y="2002790"/>
                    <a:pt x="414020" y="2000250"/>
                    <a:pt x="426720" y="1997710"/>
                  </a:cubicBezTo>
                  <a:cubicBezTo>
                    <a:pt x="431800" y="1996440"/>
                    <a:pt x="436880" y="1995170"/>
                    <a:pt x="441960" y="1992630"/>
                  </a:cubicBezTo>
                  <a:cubicBezTo>
                    <a:pt x="455930" y="1986280"/>
                    <a:pt x="469900" y="1979930"/>
                    <a:pt x="482600" y="1972310"/>
                  </a:cubicBezTo>
                  <a:cubicBezTo>
                    <a:pt x="491490" y="1967230"/>
                    <a:pt x="500380" y="1962150"/>
                    <a:pt x="510540" y="1967230"/>
                  </a:cubicBezTo>
                  <a:lnTo>
                    <a:pt x="515620" y="1967230"/>
                  </a:lnTo>
                  <a:cubicBezTo>
                    <a:pt x="524510" y="1967230"/>
                    <a:pt x="533400" y="1965960"/>
                    <a:pt x="541020" y="1964690"/>
                  </a:cubicBezTo>
                  <a:cubicBezTo>
                    <a:pt x="542290" y="1964690"/>
                    <a:pt x="544830" y="1964690"/>
                    <a:pt x="544830" y="1963420"/>
                  </a:cubicBezTo>
                  <a:cubicBezTo>
                    <a:pt x="548640" y="1958340"/>
                    <a:pt x="554990" y="1958340"/>
                    <a:pt x="561340" y="1957070"/>
                  </a:cubicBezTo>
                  <a:cubicBezTo>
                    <a:pt x="571500" y="1955800"/>
                    <a:pt x="581660" y="1955800"/>
                    <a:pt x="589280" y="1949450"/>
                  </a:cubicBezTo>
                  <a:cubicBezTo>
                    <a:pt x="596900" y="1944370"/>
                    <a:pt x="604520" y="1943100"/>
                    <a:pt x="613410" y="1941830"/>
                  </a:cubicBezTo>
                  <a:cubicBezTo>
                    <a:pt x="614680" y="1941830"/>
                    <a:pt x="617220" y="1940560"/>
                    <a:pt x="618490" y="1940560"/>
                  </a:cubicBezTo>
                  <a:cubicBezTo>
                    <a:pt x="624840" y="1939290"/>
                    <a:pt x="631190" y="1935480"/>
                    <a:pt x="636270" y="1936750"/>
                  </a:cubicBezTo>
                  <a:cubicBezTo>
                    <a:pt x="647700" y="1939290"/>
                    <a:pt x="652780" y="1935480"/>
                    <a:pt x="660400" y="1925320"/>
                  </a:cubicBezTo>
                  <a:cubicBezTo>
                    <a:pt x="661670" y="1922780"/>
                    <a:pt x="665480" y="1921510"/>
                    <a:pt x="668020" y="1920240"/>
                  </a:cubicBezTo>
                  <a:cubicBezTo>
                    <a:pt x="674370" y="1918970"/>
                    <a:pt x="680720" y="1920240"/>
                    <a:pt x="687070" y="1918970"/>
                  </a:cubicBezTo>
                  <a:cubicBezTo>
                    <a:pt x="690880" y="1918970"/>
                    <a:pt x="694690" y="1915160"/>
                    <a:pt x="697230" y="1915160"/>
                  </a:cubicBezTo>
                  <a:cubicBezTo>
                    <a:pt x="707390" y="1916430"/>
                    <a:pt x="718820" y="1912620"/>
                    <a:pt x="727710" y="1918970"/>
                  </a:cubicBezTo>
                  <a:cubicBezTo>
                    <a:pt x="728980" y="1920240"/>
                    <a:pt x="731520" y="1920240"/>
                    <a:pt x="734060" y="1920240"/>
                  </a:cubicBezTo>
                  <a:cubicBezTo>
                    <a:pt x="750570" y="1921510"/>
                    <a:pt x="764540" y="1926590"/>
                    <a:pt x="775970" y="1936750"/>
                  </a:cubicBezTo>
                  <a:cubicBezTo>
                    <a:pt x="779780" y="1940560"/>
                    <a:pt x="784860" y="1943100"/>
                    <a:pt x="788670" y="1945640"/>
                  </a:cubicBezTo>
                  <a:cubicBezTo>
                    <a:pt x="792480" y="1948180"/>
                    <a:pt x="797560" y="1948180"/>
                    <a:pt x="801370" y="1949450"/>
                  </a:cubicBezTo>
                  <a:cubicBezTo>
                    <a:pt x="805180" y="1950720"/>
                    <a:pt x="807720" y="1951990"/>
                    <a:pt x="811530" y="1951990"/>
                  </a:cubicBezTo>
                  <a:cubicBezTo>
                    <a:pt x="817880" y="1951990"/>
                    <a:pt x="822960" y="1954530"/>
                    <a:pt x="826770" y="1959610"/>
                  </a:cubicBezTo>
                  <a:cubicBezTo>
                    <a:pt x="828040" y="1960880"/>
                    <a:pt x="829310" y="1962150"/>
                    <a:pt x="830580" y="1964690"/>
                  </a:cubicBezTo>
                  <a:cubicBezTo>
                    <a:pt x="829310" y="1968500"/>
                    <a:pt x="836930" y="1978660"/>
                    <a:pt x="842010" y="1978660"/>
                  </a:cubicBezTo>
                  <a:cubicBezTo>
                    <a:pt x="850900" y="1978660"/>
                    <a:pt x="859790" y="1981200"/>
                    <a:pt x="867410" y="1987550"/>
                  </a:cubicBezTo>
                  <a:cubicBezTo>
                    <a:pt x="868680" y="1988820"/>
                    <a:pt x="871220" y="1988820"/>
                    <a:pt x="873760" y="1987550"/>
                  </a:cubicBezTo>
                  <a:cubicBezTo>
                    <a:pt x="877570" y="1986280"/>
                    <a:pt x="880110" y="1986280"/>
                    <a:pt x="882650" y="1990090"/>
                  </a:cubicBezTo>
                  <a:cubicBezTo>
                    <a:pt x="883920" y="1991360"/>
                    <a:pt x="889000" y="1991360"/>
                    <a:pt x="891540" y="1991360"/>
                  </a:cubicBezTo>
                  <a:cubicBezTo>
                    <a:pt x="897890" y="1991360"/>
                    <a:pt x="905510" y="1990090"/>
                    <a:pt x="911860" y="1991360"/>
                  </a:cubicBezTo>
                  <a:cubicBezTo>
                    <a:pt x="923290" y="1992630"/>
                    <a:pt x="933450" y="1993900"/>
                    <a:pt x="944880" y="1996440"/>
                  </a:cubicBezTo>
                  <a:cubicBezTo>
                    <a:pt x="947420" y="1996440"/>
                    <a:pt x="949960" y="1997710"/>
                    <a:pt x="951230" y="1998980"/>
                  </a:cubicBezTo>
                  <a:cubicBezTo>
                    <a:pt x="953770" y="2005330"/>
                    <a:pt x="960120" y="2005330"/>
                    <a:pt x="963930" y="2006600"/>
                  </a:cubicBezTo>
                  <a:cubicBezTo>
                    <a:pt x="967740" y="2007870"/>
                    <a:pt x="972820" y="2009140"/>
                    <a:pt x="975360" y="2009140"/>
                  </a:cubicBezTo>
                  <a:cubicBezTo>
                    <a:pt x="976630" y="2007870"/>
                    <a:pt x="979170" y="2006600"/>
                    <a:pt x="981710" y="2004060"/>
                  </a:cubicBezTo>
                  <a:cubicBezTo>
                    <a:pt x="976630" y="2004060"/>
                    <a:pt x="974090" y="2005330"/>
                    <a:pt x="971550" y="2005330"/>
                  </a:cubicBezTo>
                  <a:cubicBezTo>
                    <a:pt x="976630" y="1998980"/>
                    <a:pt x="981710" y="1997710"/>
                    <a:pt x="988060" y="2001520"/>
                  </a:cubicBezTo>
                  <a:cubicBezTo>
                    <a:pt x="995680" y="2007870"/>
                    <a:pt x="1002030" y="2007870"/>
                    <a:pt x="1010920" y="2001520"/>
                  </a:cubicBezTo>
                  <a:lnTo>
                    <a:pt x="1018540" y="1997710"/>
                  </a:lnTo>
                  <a:lnTo>
                    <a:pt x="1018540" y="1991360"/>
                  </a:lnTo>
                  <a:cubicBezTo>
                    <a:pt x="1022350" y="1992630"/>
                    <a:pt x="1026160" y="1995170"/>
                    <a:pt x="1028700" y="1995170"/>
                  </a:cubicBezTo>
                  <a:cubicBezTo>
                    <a:pt x="1036320" y="1991360"/>
                    <a:pt x="1043940" y="1987550"/>
                    <a:pt x="1050290" y="1982470"/>
                  </a:cubicBezTo>
                  <a:cubicBezTo>
                    <a:pt x="1057910" y="1977390"/>
                    <a:pt x="1064260" y="1971040"/>
                    <a:pt x="1070610" y="1965960"/>
                  </a:cubicBezTo>
                  <a:cubicBezTo>
                    <a:pt x="1071880" y="1965960"/>
                    <a:pt x="1071880" y="1964690"/>
                    <a:pt x="1073150" y="1964690"/>
                  </a:cubicBezTo>
                  <a:cubicBezTo>
                    <a:pt x="1082040" y="1962150"/>
                    <a:pt x="1089660" y="1960880"/>
                    <a:pt x="1098550" y="1958340"/>
                  </a:cubicBezTo>
                  <a:cubicBezTo>
                    <a:pt x="1103630" y="1957070"/>
                    <a:pt x="1107440" y="1954530"/>
                    <a:pt x="1112520" y="1953260"/>
                  </a:cubicBezTo>
                  <a:cubicBezTo>
                    <a:pt x="1116330" y="1951990"/>
                    <a:pt x="1118870" y="1951990"/>
                    <a:pt x="1122680" y="1950720"/>
                  </a:cubicBezTo>
                  <a:lnTo>
                    <a:pt x="1135380" y="1950720"/>
                  </a:lnTo>
                  <a:cubicBezTo>
                    <a:pt x="1137920" y="1950720"/>
                    <a:pt x="1141730" y="1950720"/>
                    <a:pt x="1144270" y="1949450"/>
                  </a:cubicBezTo>
                  <a:cubicBezTo>
                    <a:pt x="1145540" y="1946910"/>
                    <a:pt x="1148080" y="1943100"/>
                    <a:pt x="1149350" y="1943100"/>
                  </a:cubicBezTo>
                  <a:cubicBezTo>
                    <a:pt x="1153160" y="1943100"/>
                    <a:pt x="1155700" y="1945640"/>
                    <a:pt x="1159510" y="1946910"/>
                  </a:cubicBezTo>
                  <a:cubicBezTo>
                    <a:pt x="1160780" y="1946910"/>
                    <a:pt x="1160780" y="1948180"/>
                    <a:pt x="1160780" y="1949450"/>
                  </a:cubicBezTo>
                  <a:cubicBezTo>
                    <a:pt x="1165860" y="1954530"/>
                    <a:pt x="1169670" y="1960880"/>
                    <a:pt x="1174750" y="1965960"/>
                  </a:cubicBezTo>
                  <a:cubicBezTo>
                    <a:pt x="1181100" y="1972310"/>
                    <a:pt x="1187450" y="1972310"/>
                    <a:pt x="1191260" y="1968500"/>
                  </a:cubicBezTo>
                  <a:cubicBezTo>
                    <a:pt x="1197610" y="1963420"/>
                    <a:pt x="1202690" y="1959610"/>
                    <a:pt x="1211580" y="1962150"/>
                  </a:cubicBezTo>
                  <a:cubicBezTo>
                    <a:pt x="1212850" y="1962150"/>
                    <a:pt x="1215390" y="1963420"/>
                    <a:pt x="1216660" y="1962150"/>
                  </a:cubicBezTo>
                  <a:cubicBezTo>
                    <a:pt x="1223010" y="1959610"/>
                    <a:pt x="1230630" y="1957070"/>
                    <a:pt x="1236980" y="1953260"/>
                  </a:cubicBezTo>
                  <a:cubicBezTo>
                    <a:pt x="1240790" y="1951990"/>
                    <a:pt x="1245870" y="1951990"/>
                    <a:pt x="1247140" y="1949450"/>
                  </a:cubicBezTo>
                  <a:cubicBezTo>
                    <a:pt x="1250950" y="1941830"/>
                    <a:pt x="1257300" y="1938020"/>
                    <a:pt x="1263650" y="1932940"/>
                  </a:cubicBezTo>
                  <a:cubicBezTo>
                    <a:pt x="1267460" y="1929130"/>
                    <a:pt x="1271270" y="1924050"/>
                    <a:pt x="1275080" y="1922780"/>
                  </a:cubicBezTo>
                  <a:cubicBezTo>
                    <a:pt x="1283970" y="1920240"/>
                    <a:pt x="1290320" y="1912620"/>
                    <a:pt x="1297940" y="1907540"/>
                  </a:cubicBezTo>
                  <a:cubicBezTo>
                    <a:pt x="1304290" y="1903730"/>
                    <a:pt x="1308100" y="1896110"/>
                    <a:pt x="1314450" y="1894840"/>
                  </a:cubicBezTo>
                  <a:cubicBezTo>
                    <a:pt x="1324610" y="1892300"/>
                    <a:pt x="1332230" y="1885950"/>
                    <a:pt x="1341120" y="1879600"/>
                  </a:cubicBezTo>
                  <a:cubicBezTo>
                    <a:pt x="1346200" y="1875790"/>
                    <a:pt x="1352550" y="1873250"/>
                    <a:pt x="1358900" y="1874520"/>
                  </a:cubicBezTo>
                  <a:cubicBezTo>
                    <a:pt x="1362710" y="1875790"/>
                    <a:pt x="1367790" y="1874520"/>
                    <a:pt x="1370330" y="1873250"/>
                  </a:cubicBezTo>
                  <a:cubicBezTo>
                    <a:pt x="1375410" y="1870710"/>
                    <a:pt x="1380490" y="1866900"/>
                    <a:pt x="1385570" y="1864360"/>
                  </a:cubicBezTo>
                  <a:cubicBezTo>
                    <a:pt x="1389380" y="1861820"/>
                    <a:pt x="1393190" y="1859280"/>
                    <a:pt x="1397000" y="1859280"/>
                  </a:cubicBezTo>
                  <a:cubicBezTo>
                    <a:pt x="1409700" y="1858010"/>
                    <a:pt x="1419860" y="1855470"/>
                    <a:pt x="1426210" y="1842770"/>
                  </a:cubicBezTo>
                  <a:cubicBezTo>
                    <a:pt x="1428750" y="1837690"/>
                    <a:pt x="1441450" y="1831340"/>
                    <a:pt x="1446530" y="1833880"/>
                  </a:cubicBezTo>
                  <a:cubicBezTo>
                    <a:pt x="1455420" y="1837690"/>
                    <a:pt x="1461770" y="1835150"/>
                    <a:pt x="1466850" y="1827530"/>
                  </a:cubicBezTo>
                  <a:cubicBezTo>
                    <a:pt x="1470660" y="1823720"/>
                    <a:pt x="1475740" y="1824990"/>
                    <a:pt x="1479550" y="1827530"/>
                  </a:cubicBezTo>
                  <a:cubicBezTo>
                    <a:pt x="1482090" y="1830070"/>
                    <a:pt x="1484630" y="1831340"/>
                    <a:pt x="1487170" y="1831340"/>
                  </a:cubicBezTo>
                  <a:cubicBezTo>
                    <a:pt x="1496060" y="1832610"/>
                    <a:pt x="1506220" y="1831340"/>
                    <a:pt x="1515110" y="1832610"/>
                  </a:cubicBezTo>
                  <a:cubicBezTo>
                    <a:pt x="1522730" y="1833880"/>
                    <a:pt x="1530350" y="1831340"/>
                    <a:pt x="1535430" y="1826260"/>
                  </a:cubicBezTo>
                  <a:cubicBezTo>
                    <a:pt x="1540510" y="1821180"/>
                    <a:pt x="1544320" y="1821180"/>
                    <a:pt x="1551940" y="1823720"/>
                  </a:cubicBezTo>
                  <a:cubicBezTo>
                    <a:pt x="1558290" y="1826260"/>
                    <a:pt x="1563370" y="1832610"/>
                    <a:pt x="1572260" y="1831340"/>
                  </a:cubicBezTo>
                  <a:cubicBezTo>
                    <a:pt x="1579880" y="1830070"/>
                    <a:pt x="1588770" y="1833880"/>
                    <a:pt x="1597660" y="1830070"/>
                  </a:cubicBezTo>
                  <a:lnTo>
                    <a:pt x="1602740" y="1830070"/>
                  </a:lnTo>
                  <a:cubicBezTo>
                    <a:pt x="1610360" y="1832610"/>
                    <a:pt x="1617980" y="1833880"/>
                    <a:pt x="1624330" y="1840230"/>
                  </a:cubicBezTo>
                  <a:cubicBezTo>
                    <a:pt x="1631950" y="1846580"/>
                    <a:pt x="1633220" y="1799590"/>
                    <a:pt x="1640840" y="1804670"/>
                  </a:cubicBezTo>
                  <a:cubicBezTo>
                    <a:pt x="1652270" y="1812290"/>
                    <a:pt x="1649730" y="1804670"/>
                    <a:pt x="1661160" y="1811020"/>
                  </a:cubicBezTo>
                  <a:cubicBezTo>
                    <a:pt x="1670050" y="1814830"/>
                    <a:pt x="1666240" y="1800860"/>
                    <a:pt x="1676400" y="1803400"/>
                  </a:cubicBezTo>
                  <a:cubicBezTo>
                    <a:pt x="1677670" y="1803400"/>
                    <a:pt x="1692910" y="1813560"/>
                    <a:pt x="1692910" y="1812290"/>
                  </a:cubicBezTo>
                  <a:cubicBezTo>
                    <a:pt x="1699260" y="1808480"/>
                    <a:pt x="1705610" y="1770380"/>
                    <a:pt x="1711960" y="1771650"/>
                  </a:cubicBezTo>
                  <a:cubicBezTo>
                    <a:pt x="1724660" y="1775460"/>
                    <a:pt x="1736090" y="1772920"/>
                    <a:pt x="1747520" y="1767840"/>
                  </a:cubicBezTo>
                  <a:cubicBezTo>
                    <a:pt x="1753870" y="1765300"/>
                    <a:pt x="1764030" y="1756410"/>
                    <a:pt x="1769110" y="1760220"/>
                  </a:cubicBezTo>
                  <a:cubicBezTo>
                    <a:pt x="1778000" y="1766570"/>
                    <a:pt x="1786890" y="1769110"/>
                    <a:pt x="1797050" y="1770380"/>
                  </a:cubicBezTo>
                  <a:cubicBezTo>
                    <a:pt x="1798320" y="1770380"/>
                    <a:pt x="1799590" y="1771650"/>
                    <a:pt x="1800860" y="1772920"/>
                  </a:cubicBezTo>
                  <a:cubicBezTo>
                    <a:pt x="1804670" y="1778000"/>
                    <a:pt x="1822450" y="1764030"/>
                    <a:pt x="1826260" y="1769110"/>
                  </a:cubicBezTo>
                  <a:cubicBezTo>
                    <a:pt x="1831340" y="1776730"/>
                    <a:pt x="1836420" y="1784350"/>
                    <a:pt x="1841500" y="1790700"/>
                  </a:cubicBezTo>
                  <a:cubicBezTo>
                    <a:pt x="1844040" y="1793240"/>
                    <a:pt x="1847850" y="1794510"/>
                    <a:pt x="1849120" y="1797050"/>
                  </a:cubicBezTo>
                  <a:cubicBezTo>
                    <a:pt x="1850390" y="1803400"/>
                    <a:pt x="1852930" y="1805940"/>
                    <a:pt x="1859280" y="1805940"/>
                  </a:cubicBezTo>
                  <a:cubicBezTo>
                    <a:pt x="1863090" y="1805940"/>
                    <a:pt x="1866900" y="1807210"/>
                    <a:pt x="1869440" y="1809750"/>
                  </a:cubicBezTo>
                  <a:cubicBezTo>
                    <a:pt x="1875790" y="1813560"/>
                    <a:pt x="1880870" y="1817370"/>
                    <a:pt x="1885950" y="1821180"/>
                  </a:cubicBezTo>
                  <a:cubicBezTo>
                    <a:pt x="1892300" y="1824990"/>
                    <a:pt x="1898650" y="1828800"/>
                    <a:pt x="1901190" y="1835150"/>
                  </a:cubicBezTo>
                  <a:cubicBezTo>
                    <a:pt x="1902460" y="1837690"/>
                    <a:pt x="1903730" y="1838960"/>
                    <a:pt x="1905000" y="1840230"/>
                  </a:cubicBezTo>
                  <a:cubicBezTo>
                    <a:pt x="1910080" y="1845310"/>
                    <a:pt x="1915160" y="1849120"/>
                    <a:pt x="1920240" y="1854200"/>
                  </a:cubicBezTo>
                  <a:cubicBezTo>
                    <a:pt x="1927860" y="1860550"/>
                    <a:pt x="1934210" y="1868170"/>
                    <a:pt x="1941830" y="1874520"/>
                  </a:cubicBezTo>
                  <a:cubicBezTo>
                    <a:pt x="1944370" y="1875790"/>
                    <a:pt x="1946910" y="1878330"/>
                    <a:pt x="1949450" y="1879600"/>
                  </a:cubicBezTo>
                  <a:cubicBezTo>
                    <a:pt x="1954530" y="1882140"/>
                    <a:pt x="1959610" y="1884680"/>
                    <a:pt x="1963420" y="1888490"/>
                  </a:cubicBezTo>
                  <a:cubicBezTo>
                    <a:pt x="1967230" y="1892300"/>
                    <a:pt x="1985010" y="1869440"/>
                    <a:pt x="1987550" y="1874520"/>
                  </a:cubicBezTo>
                  <a:cubicBezTo>
                    <a:pt x="1987550" y="1875790"/>
                    <a:pt x="1988820" y="1875790"/>
                    <a:pt x="1990090" y="1875790"/>
                  </a:cubicBezTo>
                  <a:cubicBezTo>
                    <a:pt x="1997710" y="1882140"/>
                    <a:pt x="2005330" y="1879600"/>
                    <a:pt x="2012950" y="1877060"/>
                  </a:cubicBezTo>
                  <a:cubicBezTo>
                    <a:pt x="2015490" y="1875790"/>
                    <a:pt x="2018030" y="1874520"/>
                    <a:pt x="2019300" y="1875790"/>
                  </a:cubicBezTo>
                  <a:cubicBezTo>
                    <a:pt x="2028190" y="1879600"/>
                    <a:pt x="2034540" y="1888490"/>
                    <a:pt x="2045970" y="1889760"/>
                  </a:cubicBezTo>
                  <a:cubicBezTo>
                    <a:pt x="2045970" y="1889760"/>
                    <a:pt x="2047240" y="1889760"/>
                    <a:pt x="2047240" y="1891030"/>
                  </a:cubicBezTo>
                  <a:cubicBezTo>
                    <a:pt x="2049780" y="1898650"/>
                    <a:pt x="2057400" y="1898650"/>
                    <a:pt x="2063750" y="1899920"/>
                  </a:cubicBezTo>
                  <a:cubicBezTo>
                    <a:pt x="2067560" y="1899920"/>
                    <a:pt x="2071370" y="1901190"/>
                    <a:pt x="2073910" y="1902460"/>
                  </a:cubicBezTo>
                  <a:cubicBezTo>
                    <a:pt x="2081530" y="1906270"/>
                    <a:pt x="2089150" y="1911350"/>
                    <a:pt x="2098040" y="1913890"/>
                  </a:cubicBezTo>
                  <a:cubicBezTo>
                    <a:pt x="2109470" y="1917700"/>
                    <a:pt x="2120900" y="1920240"/>
                    <a:pt x="2129790" y="1926590"/>
                  </a:cubicBezTo>
                  <a:cubicBezTo>
                    <a:pt x="2131060" y="1926590"/>
                    <a:pt x="2132330" y="1926590"/>
                    <a:pt x="2132330" y="1927860"/>
                  </a:cubicBezTo>
                  <a:cubicBezTo>
                    <a:pt x="2136140" y="1930400"/>
                    <a:pt x="2142490" y="1931670"/>
                    <a:pt x="2145030" y="1935480"/>
                  </a:cubicBezTo>
                  <a:cubicBezTo>
                    <a:pt x="2148840" y="1943100"/>
                    <a:pt x="2159000" y="1941830"/>
                    <a:pt x="2164080" y="1948180"/>
                  </a:cubicBezTo>
                  <a:lnTo>
                    <a:pt x="2165350" y="1948180"/>
                  </a:lnTo>
                  <a:cubicBezTo>
                    <a:pt x="2170430" y="1948180"/>
                    <a:pt x="2175510" y="1949450"/>
                    <a:pt x="2181860" y="1949450"/>
                  </a:cubicBezTo>
                  <a:cubicBezTo>
                    <a:pt x="2184400" y="1948180"/>
                    <a:pt x="2188210" y="1945640"/>
                    <a:pt x="2190750" y="1945640"/>
                  </a:cubicBezTo>
                  <a:cubicBezTo>
                    <a:pt x="2202180" y="1949450"/>
                    <a:pt x="2213610" y="1949450"/>
                    <a:pt x="2221230" y="1939290"/>
                  </a:cubicBezTo>
                  <a:cubicBezTo>
                    <a:pt x="2222500" y="1938020"/>
                    <a:pt x="2225040" y="1938020"/>
                    <a:pt x="2227580" y="1938020"/>
                  </a:cubicBezTo>
                  <a:lnTo>
                    <a:pt x="2237740" y="1938020"/>
                  </a:lnTo>
                  <a:cubicBezTo>
                    <a:pt x="2249170" y="1935480"/>
                    <a:pt x="2259330" y="1932940"/>
                    <a:pt x="2270760" y="1931670"/>
                  </a:cubicBezTo>
                  <a:cubicBezTo>
                    <a:pt x="2275840" y="1930400"/>
                    <a:pt x="2282190" y="1932940"/>
                    <a:pt x="2287270" y="1934210"/>
                  </a:cubicBezTo>
                  <a:cubicBezTo>
                    <a:pt x="2292350" y="1935480"/>
                    <a:pt x="2297430" y="1935480"/>
                    <a:pt x="2302510" y="1935480"/>
                  </a:cubicBezTo>
                  <a:cubicBezTo>
                    <a:pt x="2308860" y="1935480"/>
                    <a:pt x="2313940" y="1932940"/>
                    <a:pt x="2320290" y="1932940"/>
                  </a:cubicBezTo>
                  <a:cubicBezTo>
                    <a:pt x="2325370" y="1931670"/>
                    <a:pt x="2331720" y="1931670"/>
                    <a:pt x="2336800" y="1930400"/>
                  </a:cubicBezTo>
                  <a:cubicBezTo>
                    <a:pt x="2348230" y="1927860"/>
                    <a:pt x="2358390" y="1925320"/>
                    <a:pt x="2369820" y="1924050"/>
                  </a:cubicBezTo>
                  <a:cubicBezTo>
                    <a:pt x="2377440" y="1880870"/>
                    <a:pt x="2376170" y="1830070"/>
                    <a:pt x="2376170" y="1778000"/>
                  </a:cubicBezTo>
                  <a:close/>
                </a:path>
              </a:pathLst>
            </a:custGeom>
            <a:solidFill>
              <a:srgbClr val="FF3392"/>
            </a:solidFill>
          </p:spPr>
        </p:sp>
      </p:grpSp>
      <p:grpSp>
        <p:nvGrpSpPr>
          <p:cNvPr id="12" name="Group 12"/>
          <p:cNvGrpSpPr>
            <a:grpSpLocks noChangeAspect="1"/>
          </p:cNvGrpSpPr>
          <p:nvPr/>
        </p:nvGrpSpPr>
        <p:grpSpPr>
          <a:xfrm>
            <a:off x="-871476" y="-7411777"/>
            <a:ext cx="10473125" cy="8871353"/>
            <a:chOff x="0" y="0"/>
            <a:chExt cx="2374900" cy="2011680"/>
          </a:xfrm>
        </p:grpSpPr>
        <p:sp>
          <p:nvSpPr>
            <p:cNvPr id="13" name="Freeform 13"/>
            <p:cNvSpPr/>
            <p:nvPr/>
          </p:nvSpPr>
          <p:spPr>
            <a:xfrm>
              <a:off x="-2540" y="-2540"/>
              <a:ext cx="2377441" cy="2009140"/>
            </a:xfrm>
            <a:custGeom>
              <a:avLst/>
              <a:gdLst/>
              <a:ahLst/>
              <a:cxnLst/>
              <a:rect l="l" t="t" r="r" b="b"/>
              <a:pathLst>
                <a:path w="2377441" h="2009140">
                  <a:moveTo>
                    <a:pt x="2376170" y="1778000"/>
                  </a:moveTo>
                  <a:cubicBezTo>
                    <a:pt x="2374900" y="1276350"/>
                    <a:pt x="2359660" y="598170"/>
                    <a:pt x="2359660" y="97790"/>
                  </a:cubicBezTo>
                  <a:cubicBezTo>
                    <a:pt x="2359660" y="90170"/>
                    <a:pt x="2360930" y="82550"/>
                    <a:pt x="2360930" y="76200"/>
                  </a:cubicBezTo>
                  <a:cubicBezTo>
                    <a:pt x="2359660" y="74930"/>
                    <a:pt x="2358390" y="74930"/>
                    <a:pt x="2357120" y="73660"/>
                  </a:cubicBezTo>
                  <a:cubicBezTo>
                    <a:pt x="2357120" y="73660"/>
                    <a:pt x="2355850" y="74930"/>
                    <a:pt x="2355850" y="76200"/>
                  </a:cubicBezTo>
                  <a:cubicBezTo>
                    <a:pt x="2353310" y="82550"/>
                    <a:pt x="2348230" y="82550"/>
                    <a:pt x="2343150" y="82550"/>
                  </a:cubicBezTo>
                  <a:cubicBezTo>
                    <a:pt x="2336800" y="81280"/>
                    <a:pt x="2330450" y="74930"/>
                    <a:pt x="2322830" y="77470"/>
                  </a:cubicBezTo>
                  <a:cubicBezTo>
                    <a:pt x="2320290" y="78740"/>
                    <a:pt x="2315210" y="76200"/>
                    <a:pt x="2313940" y="73660"/>
                  </a:cubicBezTo>
                  <a:cubicBezTo>
                    <a:pt x="2310130" y="68580"/>
                    <a:pt x="2305050" y="68580"/>
                    <a:pt x="2299970" y="71120"/>
                  </a:cubicBezTo>
                  <a:cubicBezTo>
                    <a:pt x="2297430" y="72390"/>
                    <a:pt x="2294890" y="71120"/>
                    <a:pt x="2292350" y="71120"/>
                  </a:cubicBezTo>
                  <a:cubicBezTo>
                    <a:pt x="2288540" y="71120"/>
                    <a:pt x="2283460" y="69850"/>
                    <a:pt x="2279650" y="68580"/>
                  </a:cubicBezTo>
                  <a:cubicBezTo>
                    <a:pt x="2278380" y="68580"/>
                    <a:pt x="2275840" y="67310"/>
                    <a:pt x="2274570" y="67310"/>
                  </a:cubicBezTo>
                  <a:cubicBezTo>
                    <a:pt x="2270760" y="66040"/>
                    <a:pt x="2266950" y="62230"/>
                    <a:pt x="2263140" y="67310"/>
                  </a:cubicBezTo>
                  <a:cubicBezTo>
                    <a:pt x="2263140" y="67310"/>
                    <a:pt x="2260600" y="67310"/>
                    <a:pt x="2259330" y="66040"/>
                  </a:cubicBezTo>
                  <a:cubicBezTo>
                    <a:pt x="2258060" y="63500"/>
                    <a:pt x="2256790" y="59690"/>
                    <a:pt x="2255520" y="57150"/>
                  </a:cubicBezTo>
                  <a:cubicBezTo>
                    <a:pt x="2252980" y="53340"/>
                    <a:pt x="2252980" y="46990"/>
                    <a:pt x="2249170" y="44450"/>
                  </a:cubicBezTo>
                  <a:cubicBezTo>
                    <a:pt x="2246630" y="43180"/>
                    <a:pt x="2245360" y="41910"/>
                    <a:pt x="2244090" y="39370"/>
                  </a:cubicBezTo>
                  <a:cubicBezTo>
                    <a:pt x="2244090" y="38100"/>
                    <a:pt x="2241550" y="36830"/>
                    <a:pt x="2241550" y="35560"/>
                  </a:cubicBezTo>
                  <a:lnTo>
                    <a:pt x="2237740" y="31750"/>
                  </a:lnTo>
                  <a:cubicBezTo>
                    <a:pt x="2236470" y="29210"/>
                    <a:pt x="2235200" y="25400"/>
                    <a:pt x="2232660" y="24130"/>
                  </a:cubicBezTo>
                  <a:cubicBezTo>
                    <a:pt x="2227580" y="20320"/>
                    <a:pt x="2226310" y="15240"/>
                    <a:pt x="2228850" y="8890"/>
                  </a:cubicBezTo>
                  <a:cubicBezTo>
                    <a:pt x="2225040" y="7620"/>
                    <a:pt x="2222500" y="5080"/>
                    <a:pt x="2218690" y="5080"/>
                  </a:cubicBezTo>
                  <a:cubicBezTo>
                    <a:pt x="2203450" y="6350"/>
                    <a:pt x="2186940" y="8890"/>
                    <a:pt x="2171700" y="10160"/>
                  </a:cubicBezTo>
                  <a:cubicBezTo>
                    <a:pt x="2169160" y="10160"/>
                    <a:pt x="2165350" y="11430"/>
                    <a:pt x="2164080" y="12700"/>
                  </a:cubicBezTo>
                  <a:cubicBezTo>
                    <a:pt x="2153920" y="19050"/>
                    <a:pt x="2143760" y="13970"/>
                    <a:pt x="2133600" y="12700"/>
                  </a:cubicBezTo>
                  <a:cubicBezTo>
                    <a:pt x="2125980" y="12700"/>
                    <a:pt x="2118360" y="8890"/>
                    <a:pt x="2110740" y="7620"/>
                  </a:cubicBezTo>
                  <a:cubicBezTo>
                    <a:pt x="2101850" y="6350"/>
                    <a:pt x="2094230" y="7620"/>
                    <a:pt x="2085340" y="6350"/>
                  </a:cubicBezTo>
                  <a:cubicBezTo>
                    <a:pt x="2084070" y="6350"/>
                    <a:pt x="2082800" y="5080"/>
                    <a:pt x="2081530" y="3810"/>
                  </a:cubicBezTo>
                  <a:cubicBezTo>
                    <a:pt x="2078990" y="0"/>
                    <a:pt x="2073910" y="1270"/>
                    <a:pt x="2071370" y="2540"/>
                  </a:cubicBezTo>
                  <a:cubicBezTo>
                    <a:pt x="2067560" y="5080"/>
                    <a:pt x="2066290" y="8890"/>
                    <a:pt x="2063750" y="12700"/>
                  </a:cubicBezTo>
                  <a:cubicBezTo>
                    <a:pt x="2057400" y="13970"/>
                    <a:pt x="2048510" y="15240"/>
                    <a:pt x="2042160" y="19050"/>
                  </a:cubicBezTo>
                  <a:cubicBezTo>
                    <a:pt x="2037080" y="21590"/>
                    <a:pt x="2034540" y="22860"/>
                    <a:pt x="2030730" y="20320"/>
                  </a:cubicBezTo>
                  <a:lnTo>
                    <a:pt x="2029460" y="21590"/>
                  </a:lnTo>
                  <a:cubicBezTo>
                    <a:pt x="2032000" y="24130"/>
                    <a:pt x="2033270" y="27940"/>
                    <a:pt x="2035810" y="30480"/>
                  </a:cubicBezTo>
                  <a:cubicBezTo>
                    <a:pt x="2032000" y="31750"/>
                    <a:pt x="2026920" y="34290"/>
                    <a:pt x="2024380" y="33020"/>
                  </a:cubicBezTo>
                  <a:cubicBezTo>
                    <a:pt x="2018030" y="31750"/>
                    <a:pt x="2015490" y="34290"/>
                    <a:pt x="2010410" y="36830"/>
                  </a:cubicBezTo>
                  <a:cubicBezTo>
                    <a:pt x="2005330" y="40640"/>
                    <a:pt x="1998980" y="43180"/>
                    <a:pt x="1993900" y="45720"/>
                  </a:cubicBezTo>
                  <a:cubicBezTo>
                    <a:pt x="1992630" y="45720"/>
                    <a:pt x="1991360" y="45720"/>
                    <a:pt x="1990090" y="44450"/>
                  </a:cubicBezTo>
                  <a:cubicBezTo>
                    <a:pt x="1988820" y="44450"/>
                    <a:pt x="1987550" y="43180"/>
                    <a:pt x="1987550" y="43180"/>
                  </a:cubicBezTo>
                  <a:cubicBezTo>
                    <a:pt x="1981200" y="45720"/>
                    <a:pt x="1974850" y="48260"/>
                    <a:pt x="1968500" y="45720"/>
                  </a:cubicBezTo>
                  <a:cubicBezTo>
                    <a:pt x="1967230" y="45720"/>
                    <a:pt x="1967230" y="46990"/>
                    <a:pt x="1965960" y="46990"/>
                  </a:cubicBezTo>
                  <a:cubicBezTo>
                    <a:pt x="1958340" y="49530"/>
                    <a:pt x="1953260" y="58420"/>
                    <a:pt x="1943100" y="58420"/>
                  </a:cubicBezTo>
                  <a:cubicBezTo>
                    <a:pt x="1935480" y="58420"/>
                    <a:pt x="1927860" y="64770"/>
                    <a:pt x="1920240" y="64770"/>
                  </a:cubicBezTo>
                  <a:cubicBezTo>
                    <a:pt x="1911350" y="66040"/>
                    <a:pt x="1903730" y="68580"/>
                    <a:pt x="1896110" y="72390"/>
                  </a:cubicBezTo>
                  <a:cubicBezTo>
                    <a:pt x="1893570" y="73660"/>
                    <a:pt x="1891030" y="73660"/>
                    <a:pt x="1889760" y="73660"/>
                  </a:cubicBezTo>
                  <a:cubicBezTo>
                    <a:pt x="1883410" y="71120"/>
                    <a:pt x="1879600" y="74930"/>
                    <a:pt x="1877060" y="78740"/>
                  </a:cubicBezTo>
                  <a:cubicBezTo>
                    <a:pt x="1870710" y="87630"/>
                    <a:pt x="1860550" y="90170"/>
                    <a:pt x="1851660" y="92710"/>
                  </a:cubicBezTo>
                  <a:cubicBezTo>
                    <a:pt x="1840230" y="95250"/>
                    <a:pt x="1828800" y="96520"/>
                    <a:pt x="1817370" y="97790"/>
                  </a:cubicBezTo>
                  <a:cubicBezTo>
                    <a:pt x="1816100" y="97790"/>
                    <a:pt x="1814830" y="101600"/>
                    <a:pt x="1812290" y="102870"/>
                  </a:cubicBezTo>
                  <a:cubicBezTo>
                    <a:pt x="1811020" y="102870"/>
                    <a:pt x="1809750" y="101600"/>
                    <a:pt x="1809750" y="101600"/>
                  </a:cubicBezTo>
                  <a:cubicBezTo>
                    <a:pt x="1803400" y="109220"/>
                    <a:pt x="1799590" y="120650"/>
                    <a:pt x="1786890" y="119380"/>
                  </a:cubicBezTo>
                  <a:lnTo>
                    <a:pt x="1785620" y="119380"/>
                  </a:lnTo>
                  <a:cubicBezTo>
                    <a:pt x="1775460" y="125730"/>
                    <a:pt x="1765300" y="123190"/>
                    <a:pt x="1756410" y="120650"/>
                  </a:cubicBezTo>
                  <a:cubicBezTo>
                    <a:pt x="1753870" y="120650"/>
                    <a:pt x="1750060" y="118110"/>
                    <a:pt x="1748790" y="115570"/>
                  </a:cubicBezTo>
                  <a:cubicBezTo>
                    <a:pt x="1744980" y="107950"/>
                    <a:pt x="1734820" y="105410"/>
                    <a:pt x="1727200" y="107950"/>
                  </a:cubicBezTo>
                  <a:cubicBezTo>
                    <a:pt x="1720850" y="110490"/>
                    <a:pt x="1714500" y="111760"/>
                    <a:pt x="1708150" y="114300"/>
                  </a:cubicBezTo>
                  <a:cubicBezTo>
                    <a:pt x="1697990" y="116840"/>
                    <a:pt x="1689100" y="118110"/>
                    <a:pt x="1678940" y="113030"/>
                  </a:cubicBezTo>
                  <a:cubicBezTo>
                    <a:pt x="1668780" y="107950"/>
                    <a:pt x="1661160" y="111760"/>
                    <a:pt x="1656080" y="123190"/>
                  </a:cubicBezTo>
                  <a:cubicBezTo>
                    <a:pt x="1652270" y="130810"/>
                    <a:pt x="1642109" y="132080"/>
                    <a:pt x="1635759" y="125730"/>
                  </a:cubicBezTo>
                  <a:cubicBezTo>
                    <a:pt x="1631949" y="121920"/>
                    <a:pt x="1629409" y="123190"/>
                    <a:pt x="1625599" y="125730"/>
                  </a:cubicBezTo>
                  <a:lnTo>
                    <a:pt x="1617979" y="133350"/>
                  </a:lnTo>
                  <a:cubicBezTo>
                    <a:pt x="1616709" y="134620"/>
                    <a:pt x="1614169" y="134620"/>
                    <a:pt x="1612899" y="134620"/>
                  </a:cubicBezTo>
                  <a:lnTo>
                    <a:pt x="1605279" y="134620"/>
                  </a:lnTo>
                  <a:cubicBezTo>
                    <a:pt x="1600199" y="134620"/>
                    <a:pt x="1595119" y="133350"/>
                    <a:pt x="1590040" y="132080"/>
                  </a:cubicBezTo>
                  <a:cubicBezTo>
                    <a:pt x="1583690" y="130810"/>
                    <a:pt x="1578609" y="127000"/>
                    <a:pt x="1572259" y="125730"/>
                  </a:cubicBezTo>
                  <a:cubicBezTo>
                    <a:pt x="1562099" y="124460"/>
                    <a:pt x="1559559" y="115570"/>
                    <a:pt x="1555749" y="109220"/>
                  </a:cubicBezTo>
                  <a:cubicBezTo>
                    <a:pt x="1553209" y="105410"/>
                    <a:pt x="1548129" y="100330"/>
                    <a:pt x="1543049" y="101600"/>
                  </a:cubicBezTo>
                  <a:cubicBezTo>
                    <a:pt x="1537969" y="104140"/>
                    <a:pt x="1532889" y="101600"/>
                    <a:pt x="1529079" y="100330"/>
                  </a:cubicBezTo>
                  <a:cubicBezTo>
                    <a:pt x="1527809" y="100330"/>
                    <a:pt x="1525269" y="99060"/>
                    <a:pt x="1523999" y="99060"/>
                  </a:cubicBezTo>
                  <a:cubicBezTo>
                    <a:pt x="1515109" y="96520"/>
                    <a:pt x="1508759" y="101600"/>
                    <a:pt x="1502409" y="107950"/>
                  </a:cubicBezTo>
                  <a:lnTo>
                    <a:pt x="1497329" y="113030"/>
                  </a:lnTo>
                  <a:cubicBezTo>
                    <a:pt x="1496059" y="114300"/>
                    <a:pt x="1496059" y="116840"/>
                    <a:pt x="1494790" y="118110"/>
                  </a:cubicBezTo>
                  <a:cubicBezTo>
                    <a:pt x="1487170" y="124460"/>
                    <a:pt x="1479550" y="121920"/>
                    <a:pt x="1470659" y="118110"/>
                  </a:cubicBezTo>
                  <a:cubicBezTo>
                    <a:pt x="1463040" y="114300"/>
                    <a:pt x="1454149" y="118110"/>
                    <a:pt x="1451609" y="125730"/>
                  </a:cubicBezTo>
                  <a:cubicBezTo>
                    <a:pt x="1450340" y="130810"/>
                    <a:pt x="1449070" y="134620"/>
                    <a:pt x="1442720" y="137160"/>
                  </a:cubicBezTo>
                  <a:cubicBezTo>
                    <a:pt x="1436370" y="140970"/>
                    <a:pt x="1428750" y="143510"/>
                    <a:pt x="1427480" y="152400"/>
                  </a:cubicBezTo>
                  <a:cubicBezTo>
                    <a:pt x="1427480" y="153670"/>
                    <a:pt x="1426210" y="154940"/>
                    <a:pt x="1424940" y="154940"/>
                  </a:cubicBezTo>
                  <a:cubicBezTo>
                    <a:pt x="1421130" y="156210"/>
                    <a:pt x="1418590" y="157480"/>
                    <a:pt x="1414780" y="158750"/>
                  </a:cubicBezTo>
                  <a:lnTo>
                    <a:pt x="1403350" y="158750"/>
                  </a:lnTo>
                  <a:cubicBezTo>
                    <a:pt x="1395730" y="157480"/>
                    <a:pt x="1388110" y="154940"/>
                    <a:pt x="1380490" y="153670"/>
                  </a:cubicBezTo>
                  <a:cubicBezTo>
                    <a:pt x="1371600" y="152400"/>
                    <a:pt x="1363979" y="157480"/>
                    <a:pt x="1355090" y="158750"/>
                  </a:cubicBezTo>
                  <a:lnTo>
                    <a:pt x="1353820" y="160020"/>
                  </a:lnTo>
                  <a:cubicBezTo>
                    <a:pt x="1351280" y="163830"/>
                    <a:pt x="1347470" y="162560"/>
                    <a:pt x="1344930" y="160020"/>
                  </a:cubicBezTo>
                  <a:cubicBezTo>
                    <a:pt x="1339850" y="154940"/>
                    <a:pt x="1330960" y="153670"/>
                    <a:pt x="1324610" y="156210"/>
                  </a:cubicBezTo>
                  <a:cubicBezTo>
                    <a:pt x="1316990" y="160020"/>
                    <a:pt x="1309370" y="162560"/>
                    <a:pt x="1301750" y="165100"/>
                  </a:cubicBezTo>
                  <a:cubicBezTo>
                    <a:pt x="1299210" y="165100"/>
                    <a:pt x="1296670" y="163830"/>
                    <a:pt x="1295400" y="163830"/>
                  </a:cubicBezTo>
                  <a:cubicBezTo>
                    <a:pt x="1292860" y="163830"/>
                    <a:pt x="1289050" y="162560"/>
                    <a:pt x="1287780" y="163830"/>
                  </a:cubicBezTo>
                  <a:cubicBezTo>
                    <a:pt x="1277620" y="171450"/>
                    <a:pt x="1267460" y="168910"/>
                    <a:pt x="1258570" y="163830"/>
                  </a:cubicBezTo>
                  <a:cubicBezTo>
                    <a:pt x="1253490" y="161290"/>
                    <a:pt x="1245870" y="158750"/>
                    <a:pt x="1243330" y="151130"/>
                  </a:cubicBezTo>
                  <a:cubicBezTo>
                    <a:pt x="1242060" y="146050"/>
                    <a:pt x="1236980" y="140970"/>
                    <a:pt x="1233170" y="137160"/>
                  </a:cubicBezTo>
                  <a:cubicBezTo>
                    <a:pt x="1226820" y="130810"/>
                    <a:pt x="1220470" y="121920"/>
                    <a:pt x="1209040" y="121920"/>
                  </a:cubicBezTo>
                  <a:cubicBezTo>
                    <a:pt x="1206500" y="121920"/>
                    <a:pt x="1203959" y="116840"/>
                    <a:pt x="1202690" y="118110"/>
                  </a:cubicBezTo>
                  <a:cubicBezTo>
                    <a:pt x="1197609" y="119380"/>
                    <a:pt x="1197609" y="116840"/>
                    <a:pt x="1195070" y="114300"/>
                  </a:cubicBezTo>
                  <a:cubicBezTo>
                    <a:pt x="1192530" y="111760"/>
                    <a:pt x="1188720" y="109220"/>
                    <a:pt x="1186180" y="105410"/>
                  </a:cubicBezTo>
                  <a:cubicBezTo>
                    <a:pt x="1182370" y="100330"/>
                    <a:pt x="1178560" y="93980"/>
                    <a:pt x="1174750" y="88900"/>
                  </a:cubicBezTo>
                  <a:cubicBezTo>
                    <a:pt x="1170940" y="83820"/>
                    <a:pt x="1168400" y="77470"/>
                    <a:pt x="1164590" y="72390"/>
                  </a:cubicBezTo>
                  <a:cubicBezTo>
                    <a:pt x="1163320" y="71120"/>
                    <a:pt x="1159509" y="69850"/>
                    <a:pt x="1158240" y="71120"/>
                  </a:cubicBezTo>
                  <a:lnTo>
                    <a:pt x="1143000" y="78740"/>
                  </a:lnTo>
                  <a:cubicBezTo>
                    <a:pt x="1140460" y="80010"/>
                    <a:pt x="1139190" y="82550"/>
                    <a:pt x="1137920" y="85090"/>
                  </a:cubicBezTo>
                  <a:lnTo>
                    <a:pt x="1136650" y="83820"/>
                  </a:lnTo>
                  <a:cubicBezTo>
                    <a:pt x="1137920" y="80010"/>
                    <a:pt x="1139190" y="76200"/>
                    <a:pt x="1140460" y="74930"/>
                  </a:cubicBezTo>
                  <a:lnTo>
                    <a:pt x="1125220" y="71120"/>
                  </a:lnTo>
                  <a:cubicBezTo>
                    <a:pt x="1121410" y="69850"/>
                    <a:pt x="1115060" y="69850"/>
                    <a:pt x="1112520" y="69850"/>
                  </a:cubicBezTo>
                  <a:lnTo>
                    <a:pt x="1092200" y="69850"/>
                  </a:lnTo>
                  <a:cubicBezTo>
                    <a:pt x="1084580" y="69850"/>
                    <a:pt x="1078230" y="68580"/>
                    <a:pt x="1070610" y="69850"/>
                  </a:cubicBezTo>
                  <a:cubicBezTo>
                    <a:pt x="1065530" y="71120"/>
                    <a:pt x="1061720" y="68580"/>
                    <a:pt x="1057910" y="66040"/>
                  </a:cubicBezTo>
                  <a:cubicBezTo>
                    <a:pt x="1047750" y="58420"/>
                    <a:pt x="1037590" y="49530"/>
                    <a:pt x="1023620" y="53340"/>
                  </a:cubicBezTo>
                  <a:cubicBezTo>
                    <a:pt x="1022350" y="53340"/>
                    <a:pt x="1019810" y="52070"/>
                    <a:pt x="1018540" y="50800"/>
                  </a:cubicBezTo>
                  <a:cubicBezTo>
                    <a:pt x="1014730" y="49530"/>
                    <a:pt x="1012190" y="46990"/>
                    <a:pt x="1007110" y="44450"/>
                  </a:cubicBezTo>
                  <a:cubicBezTo>
                    <a:pt x="1007110" y="48260"/>
                    <a:pt x="1007110" y="49530"/>
                    <a:pt x="1008380" y="52070"/>
                  </a:cubicBezTo>
                  <a:cubicBezTo>
                    <a:pt x="1005840" y="54610"/>
                    <a:pt x="1004570" y="53340"/>
                    <a:pt x="1003300" y="52070"/>
                  </a:cubicBezTo>
                  <a:cubicBezTo>
                    <a:pt x="1002030" y="53340"/>
                    <a:pt x="1000760" y="55880"/>
                    <a:pt x="999490" y="55880"/>
                  </a:cubicBezTo>
                  <a:cubicBezTo>
                    <a:pt x="993140" y="58420"/>
                    <a:pt x="986790" y="59690"/>
                    <a:pt x="980440" y="62230"/>
                  </a:cubicBezTo>
                  <a:cubicBezTo>
                    <a:pt x="977900" y="63500"/>
                    <a:pt x="975360" y="64770"/>
                    <a:pt x="974090" y="66040"/>
                  </a:cubicBezTo>
                  <a:cubicBezTo>
                    <a:pt x="969010" y="69850"/>
                    <a:pt x="965200" y="76200"/>
                    <a:pt x="956310" y="74930"/>
                  </a:cubicBezTo>
                  <a:cubicBezTo>
                    <a:pt x="955040" y="74930"/>
                    <a:pt x="952500" y="77470"/>
                    <a:pt x="949960" y="77470"/>
                  </a:cubicBezTo>
                  <a:cubicBezTo>
                    <a:pt x="947420" y="78740"/>
                    <a:pt x="943610" y="78740"/>
                    <a:pt x="941070" y="80010"/>
                  </a:cubicBezTo>
                  <a:lnTo>
                    <a:pt x="938530" y="80010"/>
                  </a:lnTo>
                  <a:cubicBezTo>
                    <a:pt x="930910" y="82550"/>
                    <a:pt x="924560" y="85090"/>
                    <a:pt x="916940" y="86360"/>
                  </a:cubicBezTo>
                  <a:lnTo>
                    <a:pt x="911860" y="86360"/>
                  </a:lnTo>
                  <a:cubicBezTo>
                    <a:pt x="905510" y="86360"/>
                    <a:pt x="900430" y="85090"/>
                    <a:pt x="894080" y="85090"/>
                  </a:cubicBezTo>
                  <a:cubicBezTo>
                    <a:pt x="887730" y="85090"/>
                    <a:pt x="881380" y="87630"/>
                    <a:pt x="875030" y="87630"/>
                  </a:cubicBezTo>
                  <a:cubicBezTo>
                    <a:pt x="867410" y="87630"/>
                    <a:pt x="858520" y="87630"/>
                    <a:pt x="852170" y="82550"/>
                  </a:cubicBezTo>
                  <a:cubicBezTo>
                    <a:pt x="850900" y="81280"/>
                    <a:pt x="847090" y="81280"/>
                    <a:pt x="844550" y="82550"/>
                  </a:cubicBezTo>
                  <a:cubicBezTo>
                    <a:pt x="835660" y="83820"/>
                    <a:pt x="826770" y="85090"/>
                    <a:pt x="819150" y="87630"/>
                  </a:cubicBezTo>
                  <a:cubicBezTo>
                    <a:pt x="811530" y="90170"/>
                    <a:pt x="807720" y="87630"/>
                    <a:pt x="805180" y="81280"/>
                  </a:cubicBezTo>
                  <a:cubicBezTo>
                    <a:pt x="803910" y="78740"/>
                    <a:pt x="801370" y="76200"/>
                    <a:pt x="798830" y="73660"/>
                  </a:cubicBezTo>
                  <a:cubicBezTo>
                    <a:pt x="795020" y="71120"/>
                    <a:pt x="791210" y="67310"/>
                    <a:pt x="787400" y="67310"/>
                  </a:cubicBezTo>
                  <a:cubicBezTo>
                    <a:pt x="778510" y="67310"/>
                    <a:pt x="773430" y="62230"/>
                    <a:pt x="767080" y="58420"/>
                  </a:cubicBezTo>
                  <a:cubicBezTo>
                    <a:pt x="756920" y="52070"/>
                    <a:pt x="748030" y="44450"/>
                    <a:pt x="735330" y="45720"/>
                  </a:cubicBezTo>
                  <a:lnTo>
                    <a:pt x="735330" y="39370"/>
                  </a:lnTo>
                  <a:cubicBezTo>
                    <a:pt x="737870" y="39370"/>
                    <a:pt x="740410" y="39370"/>
                    <a:pt x="742950" y="38100"/>
                  </a:cubicBezTo>
                  <a:cubicBezTo>
                    <a:pt x="739140" y="35560"/>
                    <a:pt x="739140" y="31750"/>
                    <a:pt x="736600" y="29210"/>
                  </a:cubicBezTo>
                  <a:cubicBezTo>
                    <a:pt x="731520" y="25400"/>
                    <a:pt x="726440" y="24130"/>
                    <a:pt x="721360" y="21590"/>
                  </a:cubicBezTo>
                  <a:cubicBezTo>
                    <a:pt x="717550" y="20320"/>
                    <a:pt x="712470" y="20320"/>
                    <a:pt x="715010" y="26670"/>
                  </a:cubicBezTo>
                  <a:cubicBezTo>
                    <a:pt x="708660" y="27940"/>
                    <a:pt x="703580" y="27940"/>
                    <a:pt x="701040" y="30480"/>
                  </a:cubicBezTo>
                  <a:cubicBezTo>
                    <a:pt x="695960" y="34290"/>
                    <a:pt x="690880" y="31750"/>
                    <a:pt x="687070" y="29210"/>
                  </a:cubicBezTo>
                  <a:cubicBezTo>
                    <a:pt x="684530" y="27940"/>
                    <a:pt x="681990" y="26670"/>
                    <a:pt x="679450" y="27940"/>
                  </a:cubicBezTo>
                  <a:cubicBezTo>
                    <a:pt x="664210" y="35560"/>
                    <a:pt x="648970" y="31750"/>
                    <a:pt x="633730" y="31750"/>
                  </a:cubicBezTo>
                  <a:cubicBezTo>
                    <a:pt x="631190" y="31750"/>
                    <a:pt x="628650" y="30480"/>
                    <a:pt x="624840" y="30480"/>
                  </a:cubicBezTo>
                  <a:cubicBezTo>
                    <a:pt x="619760" y="29210"/>
                    <a:pt x="615950" y="26670"/>
                    <a:pt x="610870" y="25400"/>
                  </a:cubicBezTo>
                  <a:cubicBezTo>
                    <a:pt x="605790" y="24130"/>
                    <a:pt x="599440" y="22860"/>
                    <a:pt x="594360" y="21590"/>
                  </a:cubicBezTo>
                  <a:lnTo>
                    <a:pt x="590550" y="21590"/>
                  </a:lnTo>
                  <a:cubicBezTo>
                    <a:pt x="581660" y="21590"/>
                    <a:pt x="572770" y="22860"/>
                    <a:pt x="565150" y="22860"/>
                  </a:cubicBezTo>
                  <a:cubicBezTo>
                    <a:pt x="558800" y="22860"/>
                    <a:pt x="552450" y="20320"/>
                    <a:pt x="544830" y="19050"/>
                  </a:cubicBezTo>
                  <a:cubicBezTo>
                    <a:pt x="543560" y="8890"/>
                    <a:pt x="533400" y="11430"/>
                    <a:pt x="527050" y="6350"/>
                  </a:cubicBezTo>
                  <a:cubicBezTo>
                    <a:pt x="525780" y="5080"/>
                    <a:pt x="523240" y="6350"/>
                    <a:pt x="521970" y="6350"/>
                  </a:cubicBezTo>
                  <a:cubicBezTo>
                    <a:pt x="514350" y="5080"/>
                    <a:pt x="509270" y="8890"/>
                    <a:pt x="506730" y="15240"/>
                  </a:cubicBezTo>
                  <a:cubicBezTo>
                    <a:pt x="502920" y="21590"/>
                    <a:pt x="492760" y="24130"/>
                    <a:pt x="496570" y="34290"/>
                  </a:cubicBezTo>
                  <a:cubicBezTo>
                    <a:pt x="497840" y="35560"/>
                    <a:pt x="500380" y="36830"/>
                    <a:pt x="501650" y="39370"/>
                  </a:cubicBezTo>
                  <a:cubicBezTo>
                    <a:pt x="501650" y="43180"/>
                    <a:pt x="500380" y="45720"/>
                    <a:pt x="496570" y="44450"/>
                  </a:cubicBezTo>
                  <a:cubicBezTo>
                    <a:pt x="495300" y="44450"/>
                    <a:pt x="494030" y="46990"/>
                    <a:pt x="492760" y="48260"/>
                  </a:cubicBezTo>
                  <a:cubicBezTo>
                    <a:pt x="491490" y="49530"/>
                    <a:pt x="491490" y="52070"/>
                    <a:pt x="490220" y="52070"/>
                  </a:cubicBezTo>
                  <a:cubicBezTo>
                    <a:pt x="482600" y="54610"/>
                    <a:pt x="477520" y="60960"/>
                    <a:pt x="468630" y="59690"/>
                  </a:cubicBezTo>
                  <a:lnTo>
                    <a:pt x="466090" y="59690"/>
                  </a:lnTo>
                  <a:cubicBezTo>
                    <a:pt x="458470" y="66040"/>
                    <a:pt x="450850" y="64770"/>
                    <a:pt x="441960" y="63500"/>
                  </a:cubicBezTo>
                  <a:cubicBezTo>
                    <a:pt x="438150" y="62230"/>
                    <a:pt x="433070" y="63500"/>
                    <a:pt x="427990" y="63500"/>
                  </a:cubicBezTo>
                  <a:cubicBezTo>
                    <a:pt x="424180" y="63500"/>
                    <a:pt x="420370" y="63500"/>
                    <a:pt x="416560" y="60960"/>
                  </a:cubicBezTo>
                  <a:cubicBezTo>
                    <a:pt x="411480" y="58420"/>
                    <a:pt x="406400" y="54610"/>
                    <a:pt x="401320" y="52070"/>
                  </a:cubicBezTo>
                  <a:cubicBezTo>
                    <a:pt x="396240" y="49530"/>
                    <a:pt x="389890" y="49530"/>
                    <a:pt x="389890" y="40640"/>
                  </a:cubicBezTo>
                  <a:cubicBezTo>
                    <a:pt x="389890" y="39370"/>
                    <a:pt x="387350" y="38100"/>
                    <a:pt x="387350" y="36830"/>
                  </a:cubicBezTo>
                  <a:cubicBezTo>
                    <a:pt x="378460" y="44450"/>
                    <a:pt x="370840" y="50800"/>
                    <a:pt x="363220" y="57150"/>
                  </a:cubicBezTo>
                  <a:cubicBezTo>
                    <a:pt x="359410" y="60960"/>
                    <a:pt x="354330" y="66040"/>
                    <a:pt x="356870" y="72390"/>
                  </a:cubicBezTo>
                  <a:cubicBezTo>
                    <a:pt x="356870" y="73660"/>
                    <a:pt x="355600" y="74930"/>
                    <a:pt x="355600" y="76200"/>
                  </a:cubicBezTo>
                  <a:cubicBezTo>
                    <a:pt x="354330" y="78740"/>
                    <a:pt x="353060" y="81280"/>
                    <a:pt x="350520" y="82550"/>
                  </a:cubicBezTo>
                  <a:cubicBezTo>
                    <a:pt x="347980" y="86360"/>
                    <a:pt x="345440" y="90170"/>
                    <a:pt x="342900" y="95250"/>
                  </a:cubicBezTo>
                  <a:lnTo>
                    <a:pt x="335280" y="102870"/>
                  </a:lnTo>
                  <a:cubicBezTo>
                    <a:pt x="332740" y="106680"/>
                    <a:pt x="330200" y="110490"/>
                    <a:pt x="326390" y="113030"/>
                  </a:cubicBezTo>
                  <a:cubicBezTo>
                    <a:pt x="317500" y="120650"/>
                    <a:pt x="308610" y="128270"/>
                    <a:pt x="298450" y="135890"/>
                  </a:cubicBezTo>
                  <a:cubicBezTo>
                    <a:pt x="293370" y="140970"/>
                    <a:pt x="287020" y="144780"/>
                    <a:pt x="281940" y="149860"/>
                  </a:cubicBezTo>
                  <a:cubicBezTo>
                    <a:pt x="273050" y="157480"/>
                    <a:pt x="262890" y="163830"/>
                    <a:pt x="257810" y="175260"/>
                  </a:cubicBezTo>
                  <a:cubicBezTo>
                    <a:pt x="257810" y="176530"/>
                    <a:pt x="255270" y="177800"/>
                    <a:pt x="254000" y="179070"/>
                  </a:cubicBezTo>
                  <a:cubicBezTo>
                    <a:pt x="247650" y="184150"/>
                    <a:pt x="237490" y="184150"/>
                    <a:pt x="237490" y="194310"/>
                  </a:cubicBezTo>
                  <a:cubicBezTo>
                    <a:pt x="227330" y="194310"/>
                    <a:pt x="222250" y="201930"/>
                    <a:pt x="217170" y="208280"/>
                  </a:cubicBezTo>
                  <a:cubicBezTo>
                    <a:pt x="213360" y="213360"/>
                    <a:pt x="209550" y="219710"/>
                    <a:pt x="204470" y="223520"/>
                  </a:cubicBezTo>
                  <a:cubicBezTo>
                    <a:pt x="199390" y="226060"/>
                    <a:pt x="193040" y="224790"/>
                    <a:pt x="186690" y="224790"/>
                  </a:cubicBezTo>
                  <a:cubicBezTo>
                    <a:pt x="184150" y="224790"/>
                    <a:pt x="181610" y="224790"/>
                    <a:pt x="181610" y="226060"/>
                  </a:cubicBezTo>
                  <a:cubicBezTo>
                    <a:pt x="176530" y="231140"/>
                    <a:pt x="170180" y="234950"/>
                    <a:pt x="166370" y="241300"/>
                  </a:cubicBezTo>
                  <a:cubicBezTo>
                    <a:pt x="162560" y="247650"/>
                    <a:pt x="158750" y="251460"/>
                    <a:pt x="152400" y="252730"/>
                  </a:cubicBezTo>
                  <a:cubicBezTo>
                    <a:pt x="146050" y="254000"/>
                    <a:pt x="139700" y="260350"/>
                    <a:pt x="130810" y="256540"/>
                  </a:cubicBezTo>
                  <a:cubicBezTo>
                    <a:pt x="123190" y="254000"/>
                    <a:pt x="114300" y="256540"/>
                    <a:pt x="109220" y="251460"/>
                  </a:cubicBezTo>
                  <a:cubicBezTo>
                    <a:pt x="99060" y="252730"/>
                    <a:pt x="91440" y="255270"/>
                    <a:pt x="82550" y="256540"/>
                  </a:cubicBezTo>
                  <a:cubicBezTo>
                    <a:pt x="72390" y="259080"/>
                    <a:pt x="60960" y="257810"/>
                    <a:pt x="52070" y="265430"/>
                  </a:cubicBezTo>
                  <a:cubicBezTo>
                    <a:pt x="44450" y="271780"/>
                    <a:pt x="38100" y="278130"/>
                    <a:pt x="26670" y="276860"/>
                  </a:cubicBezTo>
                  <a:cubicBezTo>
                    <a:pt x="27940" y="284480"/>
                    <a:pt x="29210" y="290830"/>
                    <a:pt x="30480" y="298450"/>
                  </a:cubicBezTo>
                  <a:cubicBezTo>
                    <a:pt x="33020" y="318770"/>
                    <a:pt x="35560" y="339090"/>
                    <a:pt x="36830" y="359410"/>
                  </a:cubicBezTo>
                  <a:cubicBezTo>
                    <a:pt x="40640" y="384810"/>
                    <a:pt x="41910" y="408940"/>
                    <a:pt x="39370" y="433070"/>
                  </a:cubicBezTo>
                  <a:cubicBezTo>
                    <a:pt x="36830" y="467360"/>
                    <a:pt x="25400" y="1640840"/>
                    <a:pt x="13970" y="1672590"/>
                  </a:cubicBezTo>
                  <a:lnTo>
                    <a:pt x="2540" y="1699260"/>
                  </a:lnTo>
                  <a:cubicBezTo>
                    <a:pt x="0" y="1705610"/>
                    <a:pt x="3810" y="1709420"/>
                    <a:pt x="10160" y="1710690"/>
                  </a:cubicBezTo>
                  <a:cubicBezTo>
                    <a:pt x="17780" y="1711960"/>
                    <a:pt x="20320" y="1717040"/>
                    <a:pt x="22860" y="1723390"/>
                  </a:cubicBezTo>
                  <a:cubicBezTo>
                    <a:pt x="25400" y="1733550"/>
                    <a:pt x="21590" y="1743710"/>
                    <a:pt x="26670" y="1753870"/>
                  </a:cubicBezTo>
                  <a:cubicBezTo>
                    <a:pt x="29210" y="1758950"/>
                    <a:pt x="26670" y="1767840"/>
                    <a:pt x="25400" y="1775460"/>
                  </a:cubicBezTo>
                  <a:cubicBezTo>
                    <a:pt x="24130" y="1785620"/>
                    <a:pt x="26670" y="1795780"/>
                    <a:pt x="30480" y="1804670"/>
                  </a:cubicBezTo>
                  <a:cubicBezTo>
                    <a:pt x="39370" y="1819910"/>
                    <a:pt x="40640" y="1837690"/>
                    <a:pt x="40640" y="1854200"/>
                  </a:cubicBezTo>
                  <a:cubicBezTo>
                    <a:pt x="40640" y="1858010"/>
                    <a:pt x="41910" y="1861820"/>
                    <a:pt x="43180" y="1864360"/>
                  </a:cubicBezTo>
                  <a:cubicBezTo>
                    <a:pt x="45720" y="1866900"/>
                    <a:pt x="50800" y="1869440"/>
                    <a:pt x="55880" y="1870710"/>
                  </a:cubicBezTo>
                  <a:lnTo>
                    <a:pt x="86360" y="1885950"/>
                  </a:lnTo>
                  <a:cubicBezTo>
                    <a:pt x="100330" y="1893570"/>
                    <a:pt x="111760" y="1892300"/>
                    <a:pt x="124460" y="1883410"/>
                  </a:cubicBezTo>
                  <a:cubicBezTo>
                    <a:pt x="125730" y="1882140"/>
                    <a:pt x="129540" y="1880870"/>
                    <a:pt x="130810" y="1880870"/>
                  </a:cubicBezTo>
                  <a:cubicBezTo>
                    <a:pt x="139700" y="1882140"/>
                    <a:pt x="148590" y="1882140"/>
                    <a:pt x="156210" y="1889760"/>
                  </a:cubicBezTo>
                  <a:cubicBezTo>
                    <a:pt x="165100" y="1897380"/>
                    <a:pt x="177800" y="1902460"/>
                    <a:pt x="187960" y="1908810"/>
                  </a:cubicBezTo>
                  <a:cubicBezTo>
                    <a:pt x="194310" y="1912620"/>
                    <a:pt x="201930" y="1917700"/>
                    <a:pt x="205740" y="1922780"/>
                  </a:cubicBezTo>
                  <a:cubicBezTo>
                    <a:pt x="208280" y="1925320"/>
                    <a:pt x="210820" y="1927860"/>
                    <a:pt x="213360" y="1929130"/>
                  </a:cubicBezTo>
                  <a:cubicBezTo>
                    <a:pt x="227330" y="1934210"/>
                    <a:pt x="234950" y="1946910"/>
                    <a:pt x="243840" y="1957070"/>
                  </a:cubicBezTo>
                  <a:cubicBezTo>
                    <a:pt x="251460" y="1965960"/>
                    <a:pt x="261620" y="1971040"/>
                    <a:pt x="273050" y="1972310"/>
                  </a:cubicBezTo>
                  <a:cubicBezTo>
                    <a:pt x="285750" y="1974850"/>
                    <a:pt x="298450" y="1976120"/>
                    <a:pt x="311150" y="1978660"/>
                  </a:cubicBezTo>
                  <a:cubicBezTo>
                    <a:pt x="316230" y="1979930"/>
                    <a:pt x="322580" y="1981200"/>
                    <a:pt x="327660" y="1983740"/>
                  </a:cubicBezTo>
                  <a:cubicBezTo>
                    <a:pt x="334010" y="1986280"/>
                    <a:pt x="340360" y="1986280"/>
                    <a:pt x="345440" y="1990090"/>
                  </a:cubicBezTo>
                  <a:cubicBezTo>
                    <a:pt x="353060" y="1996440"/>
                    <a:pt x="360680" y="2000250"/>
                    <a:pt x="370840" y="1997710"/>
                  </a:cubicBezTo>
                  <a:cubicBezTo>
                    <a:pt x="374650" y="1996440"/>
                    <a:pt x="379730" y="1998980"/>
                    <a:pt x="383540" y="2000250"/>
                  </a:cubicBezTo>
                  <a:cubicBezTo>
                    <a:pt x="384810" y="2000250"/>
                    <a:pt x="386080" y="2001520"/>
                    <a:pt x="387350" y="2001520"/>
                  </a:cubicBezTo>
                  <a:cubicBezTo>
                    <a:pt x="401320" y="2002790"/>
                    <a:pt x="414020" y="2000250"/>
                    <a:pt x="426720" y="1997710"/>
                  </a:cubicBezTo>
                  <a:cubicBezTo>
                    <a:pt x="431800" y="1996440"/>
                    <a:pt x="436880" y="1995170"/>
                    <a:pt x="441960" y="1992630"/>
                  </a:cubicBezTo>
                  <a:cubicBezTo>
                    <a:pt x="455930" y="1986280"/>
                    <a:pt x="469900" y="1979930"/>
                    <a:pt x="482600" y="1972310"/>
                  </a:cubicBezTo>
                  <a:cubicBezTo>
                    <a:pt x="491490" y="1967230"/>
                    <a:pt x="500380" y="1962150"/>
                    <a:pt x="510540" y="1967230"/>
                  </a:cubicBezTo>
                  <a:lnTo>
                    <a:pt x="515620" y="1967230"/>
                  </a:lnTo>
                  <a:cubicBezTo>
                    <a:pt x="524510" y="1967230"/>
                    <a:pt x="533400" y="1965960"/>
                    <a:pt x="541020" y="1964690"/>
                  </a:cubicBezTo>
                  <a:cubicBezTo>
                    <a:pt x="542290" y="1964690"/>
                    <a:pt x="544830" y="1964690"/>
                    <a:pt x="544830" y="1963420"/>
                  </a:cubicBezTo>
                  <a:cubicBezTo>
                    <a:pt x="548640" y="1958340"/>
                    <a:pt x="554990" y="1958340"/>
                    <a:pt x="561340" y="1957070"/>
                  </a:cubicBezTo>
                  <a:cubicBezTo>
                    <a:pt x="571500" y="1955800"/>
                    <a:pt x="581660" y="1955800"/>
                    <a:pt x="589280" y="1949450"/>
                  </a:cubicBezTo>
                  <a:cubicBezTo>
                    <a:pt x="596900" y="1944370"/>
                    <a:pt x="604520" y="1943100"/>
                    <a:pt x="613410" y="1941830"/>
                  </a:cubicBezTo>
                  <a:cubicBezTo>
                    <a:pt x="614680" y="1941830"/>
                    <a:pt x="617220" y="1940560"/>
                    <a:pt x="618490" y="1940560"/>
                  </a:cubicBezTo>
                  <a:cubicBezTo>
                    <a:pt x="624840" y="1939290"/>
                    <a:pt x="631190" y="1935480"/>
                    <a:pt x="636270" y="1936750"/>
                  </a:cubicBezTo>
                  <a:cubicBezTo>
                    <a:pt x="647700" y="1939290"/>
                    <a:pt x="652780" y="1935480"/>
                    <a:pt x="660400" y="1925320"/>
                  </a:cubicBezTo>
                  <a:cubicBezTo>
                    <a:pt x="661670" y="1922780"/>
                    <a:pt x="665480" y="1921510"/>
                    <a:pt x="668020" y="1920240"/>
                  </a:cubicBezTo>
                  <a:cubicBezTo>
                    <a:pt x="674370" y="1918970"/>
                    <a:pt x="680720" y="1920240"/>
                    <a:pt x="687070" y="1918970"/>
                  </a:cubicBezTo>
                  <a:cubicBezTo>
                    <a:pt x="690880" y="1918970"/>
                    <a:pt x="694690" y="1915160"/>
                    <a:pt x="697230" y="1915160"/>
                  </a:cubicBezTo>
                  <a:cubicBezTo>
                    <a:pt x="707390" y="1916430"/>
                    <a:pt x="718820" y="1912620"/>
                    <a:pt x="727710" y="1918970"/>
                  </a:cubicBezTo>
                  <a:cubicBezTo>
                    <a:pt x="728980" y="1920240"/>
                    <a:pt x="731520" y="1920240"/>
                    <a:pt x="734060" y="1920240"/>
                  </a:cubicBezTo>
                  <a:cubicBezTo>
                    <a:pt x="750570" y="1921510"/>
                    <a:pt x="764540" y="1926590"/>
                    <a:pt x="775970" y="1936750"/>
                  </a:cubicBezTo>
                  <a:cubicBezTo>
                    <a:pt x="779780" y="1940560"/>
                    <a:pt x="784860" y="1943100"/>
                    <a:pt x="788670" y="1945640"/>
                  </a:cubicBezTo>
                  <a:cubicBezTo>
                    <a:pt x="792480" y="1948180"/>
                    <a:pt x="797560" y="1948180"/>
                    <a:pt x="801370" y="1949450"/>
                  </a:cubicBezTo>
                  <a:cubicBezTo>
                    <a:pt x="805180" y="1950720"/>
                    <a:pt x="807720" y="1951990"/>
                    <a:pt x="811530" y="1951990"/>
                  </a:cubicBezTo>
                  <a:cubicBezTo>
                    <a:pt x="817880" y="1951990"/>
                    <a:pt x="822960" y="1954530"/>
                    <a:pt x="826770" y="1959610"/>
                  </a:cubicBezTo>
                  <a:cubicBezTo>
                    <a:pt x="828040" y="1960880"/>
                    <a:pt x="829310" y="1962150"/>
                    <a:pt x="830580" y="1964690"/>
                  </a:cubicBezTo>
                  <a:cubicBezTo>
                    <a:pt x="829310" y="1968500"/>
                    <a:pt x="836930" y="1978660"/>
                    <a:pt x="842010" y="1978660"/>
                  </a:cubicBezTo>
                  <a:cubicBezTo>
                    <a:pt x="850900" y="1978660"/>
                    <a:pt x="859790" y="1981200"/>
                    <a:pt x="867410" y="1987550"/>
                  </a:cubicBezTo>
                  <a:cubicBezTo>
                    <a:pt x="868680" y="1988820"/>
                    <a:pt x="871220" y="1988820"/>
                    <a:pt x="873760" y="1987550"/>
                  </a:cubicBezTo>
                  <a:cubicBezTo>
                    <a:pt x="877570" y="1986280"/>
                    <a:pt x="880110" y="1986280"/>
                    <a:pt x="882650" y="1990090"/>
                  </a:cubicBezTo>
                  <a:cubicBezTo>
                    <a:pt x="883920" y="1991360"/>
                    <a:pt x="889000" y="1991360"/>
                    <a:pt x="891540" y="1991360"/>
                  </a:cubicBezTo>
                  <a:cubicBezTo>
                    <a:pt x="897890" y="1991360"/>
                    <a:pt x="905510" y="1990090"/>
                    <a:pt x="911860" y="1991360"/>
                  </a:cubicBezTo>
                  <a:cubicBezTo>
                    <a:pt x="923290" y="1992630"/>
                    <a:pt x="933450" y="1993900"/>
                    <a:pt x="944880" y="1996440"/>
                  </a:cubicBezTo>
                  <a:cubicBezTo>
                    <a:pt x="947420" y="1996440"/>
                    <a:pt x="949960" y="1997710"/>
                    <a:pt x="951230" y="1998980"/>
                  </a:cubicBezTo>
                  <a:cubicBezTo>
                    <a:pt x="953770" y="2005330"/>
                    <a:pt x="960120" y="2005330"/>
                    <a:pt x="963930" y="2006600"/>
                  </a:cubicBezTo>
                  <a:cubicBezTo>
                    <a:pt x="967740" y="2007870"/>
                    <a:pt x="972820" y="2009140"/>
                    <a:pt x="975360" y="2009140"/>
                  </a:cubicBezTo>
                  <a:cubicBezTo>
                    <a:pt x="976630" y="2007870"/>
                    <a:pt x="979170" y="2006600"/>
                    <a:pt x="981710" y="2004060"/>
                  </a:cubicBezTo>
                  <a:cubicBezTo>
                    <a:pt x="976630" y="2004060"/>
                    <a:pt x="974090" y="2005330"/>
                    <a:pt x="971550" y="2005330"/>
                  </a:cubicBezTo>
                  <a:cubicBezTo>
                    <a:pt x="976630" y="1998980"/>
                    <a:pt x="981710" y="1997710"/>
                    <a:pt x="988060" y="2001520"/>
                  </a:cubicBezTo>
                  <a:cubicBezTo>
                    <a:pt x="995680" y="2007870"/>
                    <a:pt x="1002030" y="2007870"/>
                    <a:pt x="1010920" y="2001520"/>
                  </a:cubicBezTo>
                  <a:lnTo>
                    <a:pt x="1018540" y="1997710"/>
                  </a:lnTo>
                  <a:lnTo>
                    <a:pt x="1018540" y="1991360"/>
                  </a:lnTo>
                  <a:cubicBezTo>
                    <a:pt x="1022350" y="1992630"/>
                    <a:pt x="1026160" y="1995170"/>
                    <a:pt x="1028700" y="1995170"/>
                  </a:cubicBezTo>
                  <a:cubicBezTo>
                    <a:pt x="1036320" y="1991360"/>
                    <a:pt x="1043940" y="1987550"/>
                    <a:pt x="1050290" y="1982470"/>
                  </a:cubicBezTo>
                  <a:cubicBezTo>
                    <a:pt x="1057910" y="1977390"/>
                    <a:pt x="1064260" y="1971040"/>
                    <a:pt x="1070610" y="1965960"/>
                  </a:cubicBezTo>
                  <a:cubicBezTo>
                    <a:pt x="1071880" y="1965960"/>
                    <a:pt x="1071880" y="1964690"/>
                    <a:pt x="1073150" y="1964690"/>
                  </a:cubicBezTo>
                  <a:cubicBezTo>
                    <a:pt x="1082040" y="1962150"/>
                    <a:pt x="1089660" y="1960880"/>
                    <a:pt x="1098550" y="1958340"/>
                  </a:cubicBezTo>
                  <a:cubicBezTo>
                    <a:pt x="1103630" y="1957070"/>
                    <a:pt x="1107440" y="1954530"/>
                    <a:pt x="1112520" y="1953260"/>
                  </a:cubicBezTo>
                  <a:cubicBezTo>
                    <a:pt x="1116330" y="1951990"/>
                    <a:pt x="1118870" y="1951990"/>
                    <a:pt x="1122680" y="1950720"/>
                  </a:cubicBezTo>
                  <a:lnTo>
                    <a:pt x="1135380" y="1950720"/>
                  </a:lnTo>
                  <a:cubicBezTo>
                    <a:pt x="1137920" y="1950720"/>
                    <a:pt x="1141730" y="1950720"/>
                    <a:pt x="1144270" y="1949450"/>
                  </a:cubicBezTo>
                  <a:cubicBezTo>
                    <a:pt x="1145540" y="1946910"/>
                    <a:pt x="1148080" y="1943100"/>
                    <a:pt x="1149350" y="1943100"/>
                  </a:cubicBezTo>
                  <a:cubicBezTo>
                    <a:pt x="1153160" y="1943100"/>
                    <a:pt x="1155700" y="1945640"/>
                    <a:pt x="1159510" y="1946910"/>
                  </a:cubicBezTo>
                  <a:cubicBezTo>
                    <a:pt x="1160780" y="1946910"/>
                    <a:pt x="1160780" y="1948180"/>
                    <a:pt x="1160780" y="1949450"/>
                  </a:cubicBezTo>
                  <a:cubicBezTo>
                    <a:pt x="1165860" y="1954530"/>
                    <a:pt x="1169670" y="1960880"/>
                    <a:pt x="1174750" y="1965960"/>
                  </a:cubicBezTo>
                  <a:cubicBezTo>
                    <a:pt x="1181100" y="1972310"/>
                    <a:pt x="1187450" y="1972310"/>
                    <a:pt x="1191260" y="1968500"/>
                  </a:cubicBezTo>
                  <a:cubicBezTo>
                    <a:pt x="1197610" y="1963420"/>
                    <a:pt x="1202690" y="1959610"/>
                    <a:pt x="1211580" y="1962150"/>
                  </a:cubicBezTo>
                  <a:cubicBezTo>
                    <a:pt x="1212850" y="1962150"/>
                    <a:pt x="1215390" y="1963420"/>
                    <a:pt x="1216660" y="1962150"/>
                  </a:cubicBezTo>
                  <a:cubicBezTo>
                    <a:pt x="1223010" y="1959610"/>
                    <a:pt x="1230630" y="1957070"/>
                    <a:pt x="1236980" y="1953260"/>
                  </a:cubicBezTo>
                  <a:cubicBezTo>
                    <a:pt x="1240790" y="1951990"/>
                    <a:pt x="1245870" y="1951990"/>
                    <a:pt x="1247140" y="1949450"/>
                  </a:cubicBezTo>
                  <a:cubicBezTo>
                    <a:pt x="1250950" y="1941830"/>
                    <a:pt x="1257300" y="1938020"/>
                    <a:pt x="1263650" y="1932940"/>
                  </a:cubicBezTo>
                  <a:cubicBezTo>
                    <a:pt x="1267460" y="1929130"/>
                    <a:pt x="1271270" y="1924050"/>
                    <a:pt x="1275080" y="1922780"/>
                  </a:cubicBezTo>
                  <a:cubicBezTo>
                    <a:pt x="1283970" y="1920240"/>
                    <a:pt x="1290320" y="1912620"/>
                    <a:pt x="1297940" y="1907540"/>
                  </a:cubicBezTo>
                  <a:cubicBezTo>
                    <a:pt x="1304290" y="1903730"/>
                    <a:pt x="1308100" y="1896110"/>
                    <a:pt x="1314450" y="1894840"/>
                  </a:cubicBezTo>
                  <a:cubicBezTo>
                    <a:pt x="1324610" y="1892300"/>
                    <a:pt x="1332230" y="1885950"/>
                    <a:pt x="1341120" y="1879600"/>
                  </a:cubicBezTo>
                  <a:cubicBezTo>
                    <a:pt x="1346200" y="1875790"/>
                    <a:pt x="1352550" y="1873250"/>
                    <a:pt x="1358900" y="1874520"/>
                  </a:cubicBezTo>
                  <a:cubicBezTo>
                    <a:pt x="1362710" y="1875790"/>
                    <a:pt x="1367790" y="1874520"/>
                    <a:pt x="1370330" y="1873250"/>
                  </a:cubicBezTo>
                  <a:cubicBezTo>
                    <a:pt x="1375410" y="1870710"/>
                    <a:pt x="1380490" y="1866900"/>
                    <a:pt x="1385570" y="1864360"/>
                  </a:cubicBezTo>
                  <a:cubicBezTo>
                    <a:pt x="1389380" y="1861820"/>
                    <a:pt x="1393190" y="1859280"/>
                    <a:pt x="1397000" y="1859280"/>
                  </a:cubicBezTo>
                  <a:cubicBezTo>
                    <a:pt x="1409700" y="1858010"/>
                    <a:pt x="1419860" y="1855470"/>
                    <a:pt x="1426210" y="1842770"/>
                  </a:cubicBezTo>
                  <a:cubicBezTo>
                    <a:pt x="1428750" y="1837690"/>
                    <a:pt x="1441450" y="1831340"/>
                    <a:pt x="1446530" y="1833880"/>
                  </a:cubicBezTo>
                  <a:cubicBezTo>
                    <a:pt x="1455420" y="1837690"/>
                    <a:pt x="1461770" y="1835150"/>
                    <a:pt x="1466850" y="1827530"/>
                  </a:cubicBezTo>
                  <a:cubicBezTo>
                    <a:pt x="1470660" y="1823720"/>
                    <a:pt x="1475740" y="1824990"/>
                    <a:pt x="1479550" y="1827530"/>
                  </a:cubicBezTo>
                  <a:cubicBezTo>
                    <a:pt x="1482090" y="1830070"/>
                    <a:pt x="1484630" y="1831340"/>
                    <a:pt x="1487170" y="1831340"/>
                  </a:cubicBezTo>
                  <a:cubicBezTo>
                    <a:pt x="1496060" y="1832610"/>
                    <a:pt x="1506220" y="1831340"/>
                    <a:pt x="1515110" y="1832610"/>
                  </a:cubicBezTo>
                  <a:cubicBezTo>
                    <a:pt x="1522730" y="1833880"/>
                    <a:pt x="1530350" y="1831340"/>
                    <a:pt x="1535430" y="1826260"/>
                  </a:cubicBezTo>
                  <a:cubicBezTo>
                    <a:pt x="1540510" y="1821180"/>
                    <a:pt x="1544320" y="1821180"/>
                    <a:pt x="1551940" y="1823720"/>
                  </a:cubicBezTo>
                  <a:cubicBezTo>
                    <a:pt x="1558290" y="1826260"/>
                    <a:pt x="1563370" y="1832610"/>
                    <a:pt x="1572260" y="1831340"/>
                  </a:cubicBezTo>
                  <a:cubicBezTo>
                    <a:pt x="1579880" y="1830070"/>
                    <a:pt x="1588770" y="1833880"/>
                    <a:pt x="1597660" y="1830070"/>
                  </a:cubicBezTo>
                  <a:lnTo>
                    <a:pt x="1602740" y="1830070"/>
                  </a:lnTo>
                  <a:cubicBezTo>
                    <a:pt x="1610360" y="1832610"/>
                    <a:pt x="1617980" y="1833880"/>
                    <a:pt x="1624330" y="1840230"/>
                  </a:cubicBezTo>
                  <a:cubicBezTo>
                    <a:pt x="1631950" y="1846580"/>
                    <a:pt x="1633220" y="1799590"/>
                    <a:pt x="1640840" y="1804670"/>
                  </a:cubicBezTo>
                  <a:cubicBezTo>
                    <a:pt x="1652270" y="1812290"/>
                    <a:pt x="1649730" y="1804670"/>
                    <a:pt x="1661160" y="1811020"/>
                  </a:cubicBezTo>
                  <a:cubicBezTo>
                    <a:pt x="1670050" y="1814830"/>
                    <a:pt x="1666240" y="1800860"/>
                    <a:pt x="1676400" y="1803400"/>
                  </a:cubicBezTo>
                  <a:cubicBezTo>
                    <a:pt x="1677670" y="1803400"/>
                    <a:pt x="1692910" y="1813560"/>
                    <a:pt x="1692910" y="1812290"/>
                  </a:cubicBezTo>
                  <a:cubicBezTo>
                    <a:pt x="1699260" y="1808480"/>
                    <a:pt x="1705610" y="1770380"/>
                    <a:pt x="1711960" y="1771650"/>
                  </a:cubicBezTo>
                  <a:cubicBezTo>
                    <a:pt x="1724660" y="1775460"/>
                    <a:pt x="1736090" y="1772920"/>
                    <a:pt x="1747520" y="1767840"/>
                  </a:cubicBezTo>
                  <a:cubicBezTo>
                    <a:pt x="1753870" y="1765300"/>
                    <a:pt x="1764030" y="1756410"/>
                    <a:pt x="1769110" y="1760220"/>
                  </a:cubicBezTo>
                  <a:cubicBezTo>
                    <a:pt x="1778000" y="1766570"/>
                    <a:pt x="1786890" y="1769110"/>
                    <a:pt x="1797050" y="1770380"/>
                  </a:cubicBezTo>
                  <a:cubicBezTo>
                    <a:pt x="1798320" y="1770380"/>
                    <a:pt x="1799590" y="1771650"/>
                    <a:pt x="1800860" y="1772920"/>
                  </a:cubicBezTo>
                  <a:cubicBezTo>
                    <a:pt x="1804670" y="1778000"/>
                    <a:pt x="1822450" y="1764030"/>
                    <a:pt x="1826260" y="1769110"/>
                  </a:cubicBezTo>
                  <a:cubicBezTo>
                    <a:pt x="1831340" y="1776730"/>
                    <a:pt x="1836420" y="1784350"/>
                    <a:pt x="1841500" y="1790700"/>
                  </a:cubicBezTo>
                  <a:cubicBezTo>
                    <a:pt x="1844040" y="1793240"/>
                    <a:pt x="1847850" y="1794510"/>
                    <a:pt x="1849120" y="1797050"/>
                  </a:cubicBezTo>
                  <a:cubicBezTo>
                    <a:pt x="1850390" y="1803400"/>
                    <a:pt x="1852930" y="1805940"/>
                    <a:pt x="1859280" y="1805940"/>
                  </a:cubicBezTo>
                  <a:cubicBezTo>
                    <a:pt x="1863090" y="1805940"/>
                    <a:pt x="1866900" y="1807210"/>
                    <a:pt x="1869440" y="1809750"/>
                  </a:cubicBezTo>
                  <a:cubicBezTo>
                    <a:pt x="1875790" y="1813560"/>
                    <a:pt x="1880870" y="1817370"/>
                    <a:pt x="1885950" y="1821180"/>
                  </a:cubicBezTo>
                  <a:cubicBezTo>
                    <a:pt x="1892300" y="1824990"/>
                    <a:pt x="1898650" y="1828800"/>
                    <a:pt x="1901190" y="1835150"/>
                  </a:cubicBezTo>
                  <a:cubicBezTo>
                    <a:pt x="1902460" y="1837690"/>
                    <a:pt x="1903730" y="1838960"/>
                    <a:pt x="1905000" y="1840230"/>
                  </a:cubicBezTo>
                  <a:cubicBezTo>
                    <a:pt x="1910080" y="1845310"/>
                    <a:pt x="1915160" y="1849120"/>
                    <a:pt x="1920240" y="1854200"/>
                  </a:cubicBezTo>
                  <a:cubicBezTo>
                    <a:pt x="1927860" y="1860550"/>
                    <a:pt x="1934210" y="1868170"/>
                    <a:pt x="1941830" y="1874520"/>
                  </a:cubicBezTo>
                  <a:cubicBezTo>
                    <a:pt x="1944370" y="1875790"/>
                    <a:pt x="1946910" y="1878330"/>
                    <a:pt x="1949450" y="1879600"/>
                  </a:cubicBezTo>
                  <a:cubicBezTo>
                    <a:pt x="1954530" y="1882140"/>
                    <a:pt x="1959610" y="1884680"/>
                    <a:pt x="1963420" y="1888490"/>
                  </a:cubicBezTo>
                  <a:cubicBezTo>
                    <a:pt x="1967230" y="1892300"/>
                    <a:pt x="1985010" y="1869440"/>
                    <a:pt x="1987550" y="1874520"/>
                  </a:cubicBezTo>
                  <a:cubicBezTo>
                    <a:pt x="1987550" y="1875790"/>
                    <a:pt x="1988820" y="1875790"/>
                    <a:pt x="1990090" y="1875790"/>
                  </a:cubicBezTo>
                  <a:cubicBezTo>
                    <a:pt x="1997710" y="1882140"/>
                    <a:pt x="2005330" y="1879600"/>
                    <a:pt x="2012950" y="1877060"/>
                  </a:cubicBezTo>
                  <a:cubicBezTo>
                    <a:pt x="2015490" y="1875790"/>
                    <a:pt x="2018030" y="1874520"/>
                    <a:pt x="2019300" y="1875790"/>
                  </a:cubicBezTo>
                  <a:cubicBezTo>
                    <a:pt x="2028190" y="1879600"/>
                    <a:pt x="2034540" y="1888490"/>
                    <a:pt x="2045970" y="1889760"/>
                  </a:cubicBezTo>
                  <a:cubicBezTo>
                    <a:pt x="2045970" y="1889760"/>
                    <a:pt x="2047240" y="1889760"/>
                    <a:pt x="2047240" y="1891030"/>
                  </a:cubicBezTo>
                  <a:cubicBezTo>
                    <a:pt x="2049780" y="1898650"/>
                    <a:pt x="2057400" y="1898650"/>
                    <a:pt x="2063750" y="1899920"/>
                  </a:cubicBezTo>
                  <a:cubicBezTo>
                    <a:pt x="2067560" y="1899920"/>
                    <a:pt x="2071370" y="1901190"/>
                    <a:pt x="2073910" y="1902460"/>
                  </a:cubicBezTo>
                  <a:cubicBezTo>
                    <a:pt x="2081530" y="1906270"/>
                    <a:pt x="2089150" y="1911350"/>
                    <a:pt x="2098040" y="1913890"/>
                  </a:cubicBezTo>
                  <a:cubicBezTo>
                    <a:pt x="2109470" y="1917700"/>
                    <a:pt x="2120900" y="1920240"/>
                    <a:pt x="2129790" y="1926590"/>
                  </a:cubicBezTo>
                  <a:cubicBezTo>
                    <a:pt x="2131060" y="1926590"/>
                    <a:pt x="2132330" y="1926590"/>
                    <a:pt x="2132330" y="1927860"/>
                  </a:cubicBezTo>
                  <a:cubicBezTo>
                    <a:pt x="2136140" y="1930400"/>
                    <a:pt x="2142490" y="1931670"/>
                    <a:pt x="2145030" y="1935480"/>
                  </a:cubicBezTo>
                  <a:cubicBezTo>
                    <a:pt x="2148840" y="1943100"/>
                    <a:pt x="2159000" y="1941830"/>
                    <a:pt x="2164080" y="1948180"/>
                  </a:cubicBezTo>
                  <a:lnTo>
                    <a:pt x="2165350" y="1948180"/>
                  </a:lnTo>
                  <a:cubicBezTo>
                    <a:pt x="2170430" y="1948180"/>
                    <a:pt x="2175510" y="1949450"/>
                    <a:pt x="2181860" y="1949450"/>
                  </a:cubicBezTo>
                  <a:cubicBezTo>
                    <a:pt x="2184400" y="1948180"/>
                    <a:pt x="2188210" y="1945640"/>
                    <a:pt x="2190750" y="1945640"/>
                  </a:cubicBezTo>
                  <a:cubicBezTo>
                    <a:pt x="2202180" y="1949450"/>
                    <a:pt x="2213610" y="1949450"/>
                    <a:pt x="2221230" y="1939290"/>
                  </a:cubicBezTo>
                  <a:cubicBezTo>
                    <a:pt x="2222500" y="1938020"/>
                    <a:pt x="2225040" y="1938020"/>
                    <a:pt x="2227580" y="1938020"/>
                  </a:cubicBezTo>
                  <a:lnTo>
                    <a:pt x="2237740" y="1938020"/>
                  </a:lnTo>
                  <a:cubicBezTo>
                    <a:pt x="2249170" y="1935480"/>
                    <a:pt x="2259330" y="1932940"/>
                    <a:pt x="2270760" y="1931670"/>
                  </a:cubicBezTo>
                  <a:cubicBezTo>
                    <a:pt x="2275840" y="1930400"/>
                    <a:pt x="2282190" y="1932940"/>
                    <a:pt x="2287270" y="1934210"/>
                  </a:cubicBezTo>
                  <a:cubicBezTo>
                    <a:pt x="2292350" y="1935480"/>
                    <a:pt x="2297430" y="1935480"/>
                    <a:pt x="2302510" y="1935480"/>
                  </a:cubicBezTo>
                  <a:cubicBezTo>
                    <a:pt x="2308860" y="1935480"/>
                    <a:pt x="2313940" y="1932940"/>
                    <a:pt x="2320290" y="1932940"/>
                  </a:cubicBezTo>
                  <a:cubicBezTo>
                    <a:pt x="2325370" y="1931670"/>
                    <a:pt x="2331720" y="1931670"/>
                    <a:pt x="2336800" y="1930400"/>
                  </a:cubicBezTo>
                  <a:cubicBezTo>
                    <a:pt x="2348230" y="1927860"/>
                    <a:pt x="2358390" y="1925320"/>
                    <a:pt x="2369820" y="1924050"/>
                  </a:cubicBezTo>
                  <a:cubicBezTo>
                    <a:pt x="2377440" y="1880870"/>
                    <a:pt x="2376170" y="1830070"/>
                    <a:pt x="2376170" y="1778000"/>
                  </a:cubicBezTo>
                  <a:close/>
                </a:path>
              </a:pathLst>
            </a:custGeom>
            <a:solidFill>
              <a:srgbClr val="FF3392"/>
            </a:solidFill>
          </p:spPr>
        </p:sp>
      </p:grpSp>
      <p:grpSp>
        <p:nvGrpSpPr>
          <p:cNvPr id="14" name="Group 14"/>
          <p:cNvGrpSpPr>
            <a:grpSpLocks noChangeAspect="1"/>
          </p:cNvGrpSpPr>
          <p:nvPr/>
        </p:nvGrpSpPr>
        <p:grpSpPr>
          <a:xfrm>
            <a:off x="7429524" y="-8531347"/>
            <a:ext cx="11479985" cy="9724223"/>
            <a:chOff x="0" y="0"/>
            <a:chExt cx="2374900" cy="2011680"/>
          </a:xfrm>
        </p:grpSpPr>
        <p:sp>
          <p:nvSpPr>
            <p:cNvPr id="15" name="Freeform 15"/>
            <p:cNvSpPr/>
            <p:nvPr/>
          </p:nvSpPr>
          <p:spPr>
            <a:xfrm>
              <a:off x="-2540" y="-2540"/>
              <a:ext cx="2377441" cy="2009140"/>
            </a:xfrm>
            <a:custGeom>
              <a:avLst/>
              <a:gdLst/>
              <a:ahLst/>
              <a:cxnLst/>
              <a:rect l="l" t="t" r="r" b="b"/>
              <a:pathLst>
                <a:path w="2377441" h="2009140">
                  <a:moveTo>
                    <a:pt x="2376170" y="1778000"/>
                  </a:moveTo>
                  <a:cubicBezTo>
                    <a:pt x="2374900" y="1276350"/>
                    <a:pt x="2359660" y="598170"/>
                    <a:pt x="2359660" y="97790"/>
                  </a:cubicBezTo>
                  <a:cubicBezTo>
                    <a:pt x="2359660" y="90170"/>
                    <a:pt x="2360930" y="82550"/>
                    <a:pt x="2360930" y="76200"/>
                  </a:cubicBezTo>
                  <a:cubicBezTo>
                    <a:pt x="2359660" y="74930"/>
                    <a:pt x="2358390" y="74930"/>
                    <a:pt x="2357120" y="73660"/>
                  </a:cubicBezTo>
                  <a:cubicBezTo>
                    <a:pt x="2357120" y="73660"/>
                    <a:pt x="2355850" y="74930"/>
                    <a:pt x="2355850" y="76200"/>
                  </a:cubicBezTo>
                  <a:cubicBezTo>
                    <a:pt x="2353310" y="82550"/>
                    <a:pt x="2348230" y="82550"/>
                    <a:pt x="2343150" y="82550"/>
                  </a:cubicBezTo>
                  <a:cubicBezTo>
                    <a:pt x="2336800" y="81280"/>
                    <a:pt x="2330450" y="74930"/>
                    <a:pt x="2322830" y="77470"/>
                  </a:cubicBezTo>
                  <a:cubicBezTo>
                    <a:pt x="2320290" y="78740"/>
                    <a:pt x="2315210" y="76200"/>
                    <a:pt x="2313940" y="73660"/>
                  </a:cubicBezTo>
                  <a:cubicBezTo>
                    <a:pt x="2310130" y="68580"/>
                    <a:pt x="2305050" y="68580"/>
                    <a:pt x="2299970" y="71120"/>
                  </a:cubicBezTo>
                  <a:cubicBezTo>
                    <a:pt x="2297430" y="72390"/>
                    <a:pt x="2294890" y="71120"/>
                    <a:pt x="2292350" y="71120"/>
                  </a:cubicBezTo>
                  <a:cubicBezTo>
                    <a:pt x="2288540" y="71120"/>
                    <a:pt x="2283460" y="69850"/>
                    <a:pt x="2279650" y="68580"/>
                  </a:cubicBezTo>
                  <a:cubicBezTo>
                    <a:pt x="2278380" y="68580"/>
                    <a:pt x="2275840" y="67310"/>
                    <a:pt x="2274570" y="67310"/>
                  </a:cubicBezTo>
                  <a:cubicBezTo>
                    <a:pt x="2270760" y="66040"/>
                    <a:pt x="2266950" y="62230"/>
                    <a:pt x="2263140" y="67310"/>
                  </a:cubicBezTo>
                  <a:cubicBezTo>
                    <a:pt x="2263140" y="67310"/>
                    <a:pt x="2260600" y="67310"/>
                    <a:pt x="2259330" y="66040"/>
                  </a:cubicBezTo>
                  <a:cubicBezTo>
                    <a:pt x="2258060" y="63500"/>
                    <a:pt x="2256790" y="59690"/>
                    <a:pt x="2255520" y="57150"/>
                  </a:cubicBezTo>
                  <a:cubicBezTo>
                    <a:pt x="2252980" y="53340"/>
                    <a:pt x="2252980" y="46990"/>
                    <a:pt x="2249170" y="44450"/>
                  </a:cubicBezTo>
                  <a:cubicBezTo>
                    <a:pt x="2246630" y="43180"/>
                    <a:pt x="2245360" y="41910"/>
                    <a:pt x="2244090" y="39370"/>
                  </a:cubicBezTo>
                  <a:cubicBezTo>
                    <a:pt x="2244090" y="38100"/>
                    <a:pt x="2241550" y="36830"/>
                    <a:pt x="2241550" y="35560"/>
                  </a:cubicBezTo>
                  <a:lnTo>
                    <a:pt x="2237740" y="31750"/>
                  </a:lnTo>
                  <a:cubicBezTo>
                    <a:pt x="2236470" y="29210"/>
                    <a:pt x="2235200" y="25400"/>
                    <a:pt x="2232660" y="24130"/>
                  </a:cubicBezTo>
                  <a:cubicBezTo>
                    <a:pt x="2227580" y="20320"/>
                    <a:pt x="2226310" y="15240"/>
                    <a:pt x="2228850" y="8890"/>
                  </a:cubicBezTo>
                  <a:cubicBezTo>
                    <a:pt x="2225040" y="7620"/>
                    <a:pt x="2222500" y="5080"/>
                    <a:pt x="2218690" y="5080"/>
                  </a:cubicBezTo>
                  <a:cubicBezTo>
                    <a:pt x="2203450" y="6350"/>
                    <a:pt x="2186940" y="8890"/>
                    <a:pt x="2171700" y="10160"/>
                  </a:cubicBezTo>
                  <a:cubicBezTo>
                    <a:pt x="2169160" y="10160"/>
                    <a:pt x="2165350" y="11430"/>
                    <a:pt x="2164080" y="12700"/>
                  </a:cubicBezTo>
                  <a:cubicBezTo>
                    <a:pt x="2153920" y="19050"/>
                    <a:pt x="2143760" y="13970"/>
                    <a:pt x="2133600" y="12700"/>
                  </a:cubicBezTo>
                  <a:cubicBezTo>
                    <a:pt x="2125980" y="12700"/>
                    <a:pt x="2118360" y="8890"/>
                    <a:pt x="2110740" y="7620"/>
                  </a:cubicBezTo>
                  <a:cubicBezTo>
                    <a:pt x="2101850" y="6350"/>
                    <a:pt x="2094230" y="7620"/>
                    <a:pt x="2085340" y="6350"/>
                  </a:cubicBezTo>
                  <a:cubicBezTo>
                    <a:pt x="2084070" y="6350"/>
                    <a:pt x="2082800" y="5080"/>
                    <a:pt x="2081530" y="3810"/>
                  </a:cubicBezTo>
                  <a:cubicBezTo>
                    <a:pt x="2078990" y="0"/>
                    <a:pt x="2073910" y="1270"/>
                    <a:pt x="2071370" y="2540"/>
                  </a:cubicBezTo>
                  <a:cubicBezTo>
                    <a:pt x="2067560" y="5080"/>
                    <a:pt x="2066290" y="8890"/>
                    <a:pt x="2063750" y="12700"/>
                  </a:cubicBezTo>
                  <a:cubicBezTo>
                    <a:pt x="2057400" y="13970"/>
                    <a:pt x="2048510" y="15240"/>
                    <a:pt x="2042160" y="19050"/>
                  </a:cubicBezTo>
                  <a:cubicBezTo>
                    <a:pt x="2037080" y="21590"/>
                    <a:pt x="2034540" y="22860"/>
                    <a:pt x="2030730" y="20320"/>
                  </a:cubicBezTo>
                  <a:lnTo>
                    <a:pt x="2029460" y="21590"/>
                  </a:lnTo>
                  <a:cubicBezTo>
                    <a:pt x="2032000" y="24130"/>
                    <a:pt x="2033270" y="27940"/>
                    <a:pt x="2035810" y="30480"/>
                  </a:cubicBezTo>
                  <a:cubicBezTo>
                    <a:pt x="2032000" y="31750"/>
                    <a:pt x="2026920" y="34290"/>
                    <a:pt x="2024380" y="33020"/>
                  </a:cubicBezTo>
                  <a:cubicBezTo>
                    <a:pt x="2018030" y="31750"/>
                    <a:pt x="2015490" y="34290"/>
                    <a:pt x="2010410" y="36830"/>
                  </a:cubicBezTo>
                  <a:cubicBezTo>
                    <a:pt x="2005330" y="40640"/>
                    <a:pt x="1998980" y="43180"/>
                    <a:pt x="1993900" y="45720"/>
                  </a:cubicBezTo>
                  <a:cubicBezTo>
                    <a:pt x="1992630" y="45720"/>
                    <a:pt x="1991360" y="45720"/>
                    <a:pt x="1990090" y="44450"/>
                  </a:cubicBezTo>
                  <a:cubicBezTo>
                    <a:pt x="1988820" y="44450"/>
                    <a:pt x="1987550" y="43180"/>
                    <a:pt x="1987550" y="43180"/>
                  </a:cubicBezTo>
                  <a:cubicBezTo>
                    <a:pt x="1981200" y="45720"/>
                    <a:pt x="1974850" y="48260"/>
                    <a:pt x="1968500" y="45720"/>
                  </a:cubicBezTo>
                  <a:cubicBezTo>
                    <a:pt x="1967230" y="45720"/>
                    <a:pt x="1967230" y="46990"/>
                    <a:pt x="1965960" y="46990"/>
                  </a:cubicBezTo>
                  <a:cubicBezTo>
                    <a:pt x="1958340" y="49530"/>
                    <a:pt x="1953260" y="58420"/>
                    <a:pt x="1943100" y="58420"/>
                  </a:cubicBezTo>
                  <a:cubicBezTo>
                    <a:pt x="1935480" y="58420"/>
                    <a:pt x="1927860" y="64770"/>
                    <a:pt x="1920240" y="64770"/>
                  </a:cubicBezTo>
                  <a:cubicBezTo>
                    <a:pt x="1911350" y="66040"/>
                    <a:pt x="1903730" y="68580"/>
                    <a:pt x="1896110" y="72390"/>
                  </a:cubicBezTo>
                  <a:cubicBezTo>
                    <a:pt x="1893570" y="73660"/>
                    <a:pt x="1891030" y="73660"/>
                    <a:pt x="1889760" y="73660"/>
                  </a:cubicBezTo>
                  <a:cubicBezTo>
                    <a:pt x="1883410" y="71120"/>
                    <a:pt x="1879600" y="74930"/>
                    <a:pt x="1877060" y="78740"/>
                  </a:cubicBezTo>
                  <a:cubicBezTo>
                    <a:pt x="1870710" y="87630"/>
                    <a:pt x="1860550" y="90170"/>
                    <a:pt x="1851660" y="92710"/>
                  </a:cubicBezTo>
                  <a:cubicBezTo>
                    <a:pt x="1840230" y="95250"/>
                    <a:pt x="1828800" y="96520"/>
                    <a:pt x="1817370" y="97790"/>
                  </a:cubicBezTo>
                  <a:cubicBezTo>
                    <a:pt x="1816100" y="97790"/>
                    <a:pt x="1814830" y="101600"/>
                    <a:pt x="1812290" y="102870"/>
                  </a:cubicBezTo>
                  <a:cubicBezTo>
                    <a:pt x="1811020" y="102870"/>
                    <a:pt x="1809750" y="101600"/>
                    <a:pt x="1809750" y="101600"/>
                  </a:cubicBezTo>
                  <a:cubicBezTo>
                    <a:pt x="1803400" y="109220"/>
                    <a:pt x="1799590" y="120650"/>
                    <a:pt x="1786890" y="119380"/>
                  </a:cubicBezTo>
                  <a:lnTo>
                    <a:pt x="1785620" y="119380"/>
                  </a:lnTo>
                  <a:cubicBezTo>
                    <a:pt x="1775460" y="125730"/>
                    <a:pt x="1765300" y="123190"/>
                    <a:pt x="1756410" y="120650"/>
                  </a:cubicBezTo>
                  <a:cubicBezTo>
                    <a:pt x="1753870" y="120650"/>
                    <a:pt x="1750060" y="118110"/>
                    <a:pt x="1748790" y="115570"/>
                  </a:cubicBezTo>
                  <a:cubicBezTo>
                    <a:pt x="1744980" y="107950"/>
                    <a:pt x="1734820" y="105410"/>
                    <a:pt x="1727200" y="107950"/>
                  </a:cubicBezTo>
                  <a:cubicBezTo>
                    <a:pt x="1720850" y="110490"/>
                    <a:pt x="1714500" y="111760"/>
                    <a:pt x="1708150" y="114300"/>
                  </a:cubicBezTo>
                  <a:cubicBezTo>
                    <a:pt x="1697990" y="116840"/>
                    <a:pt x="1689100" y="118110"/>
                    <a:pt x="1678940" y="113030"/>
                  </a:cubicBezTo>
                  <a:cubicBezTo>
                    <a:pt x="1668780" y="107950"/>
                    <a:pt x="1661160" y="111760"/>
                    <a:pt x="1656080" y="123190"/>
                  </a:cubicBezTo>
                  <a:cubicBezTo>
                    <a:pt x="1652270" y="130810"/>
                    <a:pt x="1642109" y="132080"/>
                    <a:pt x="1635759" y="125730"/>
                  </a:cubicBezTo>
                  <a:cubicBezTo>
                    <a:pt x="1631949" y="121920"/>
                    <a:pt x="1629409" y="123190"/>
                    <a:pt x="1625599" y="125730"/>
                  </a:cubicBezTo>
                  <a:lnTo>
                    <a:pt x="1617979" y="133350"/>
                  </a:lnTo>
                  <a:cubicBezTo>
                    <a:pt x="1616709" y="134620"/>
                    <a:pt x="1614169" y="134620"/>
                    <a:pt x="1612899" y="134620"/>
                  </a:cubicBezTo>
                  <a:lnTo>
                    <a:pt x="1605279" y="134620"/>
                  </a:lnTo>
                  <a:cubicBezTo>
                    <a:pt x="1600199" y="134620"/>
                    <a:pt x="1595119" y="133350"/>
                    <a:pt x="1590040" y="132080"/>
                  </a:cubicBezTo>
                  <a:cubicBezTo>
                    <a:pt x="1583690" y="130810"/>
                    <a:pt x="1578609" y="127000"/>
                    <a:pt x="1572259" y="125730"/>
                  </a:cubicBezTo>
                  <a:cubicBezTo>
                    <a:pt x="1562099" y="124460"/>
                    <a:pt x="1559559" y="115570"/>
                    <a:pt x="1555749" y="109220"/>
                  </a:cubicBezTo>
                  <a:cubicBezTo>
                    <a:pt x="1553209" y="105410"/>
                    <a:pt x="1548129" y="100330"/>
                    <a:pt x="1543049" y="101600"/>
                  </a:cubicBezTo>
                  <a:cubicBezTo>
                    <a:pt x="1537969" y="104140"/>
                    <a:pt x="1532889" y="101600"/>
                    <a:pt x="1529079" y="100330"/>
                  </a:cubicBezTo>
                  <a:cubicBezTo>
                    <a:pt x="1527809" y="100330"/>
                    <a:pt x="1525269" y="99060"/>
                    <a:pt x="1523999" y="99060"/>
                  </a:cubicBezTo>
                  <a:cubicBezTo>
                    <a:pt x="1515109" y="96520"/>
                    <a:pt x="1508759" y="101600"/>
                    <a:pt x="1502409" y="107950"/>
                  </a:cubicBezTo>
                  <a:lnTo>
                    <a:pt x="1497329" y="113030"/>
                  </a:lnTo>
                  <a:cubicBezTo>
                    <a:pt x="1496059" y="114300"/>
                    <a:pt x="1496059" y="116840"/>
                    <a:pt x="1494790" y="118110"/>
                  </a:cubicBezTo>
                  <a:cubicBezTo>
                    <a:pt x="1487170" y="124460"/>
                    <a:pt x="1479550" y="121920"/>
                    <a:pt x="1470659" y="118110"/>
                  </a:cubicBezTo>
                  <a:cubicBezTo>
                    <a:pt x="1463040" y="114300"/>
                    <a:pt x="1454149" y="118110"/>
                    <a:pt x="1451609" y="125730"/>
                  </a:cubicBezTo>
                  <a:cubicBezTo>
                    <a:pt x="1450340" y="130810"/>
                    <a:pt x="1449070" y="134620"/>
                    <a:pt x="1442720" y="137160"/>
                  </a:cubicBezTo>
                  <a:cubicBezTo>
                    <a:pt x="1436370" y="140970"/>
                    <a:pt x="1428750" y="143510"/>
                    <a:pt x="1427480" y="152400"/>
                  </a:cubicBezTo>
                  <a:cubicBezTo>
                    <a:pt x="1427480" y="153670"/>
                    <a:pt x="1426210" y="154940"/>
                    <a:pt x="1424940" y="154940"/>
                  </a:cubicBezTo>
                  <a:cubicBezTo>
                    <a:pt x="1421130" y="156210"/>
                    <a:pt x="1418590" y="157480"/>
                    <a:pt x="1414780" y="158750"/>
                  </a:cubicBezTo>
                  <a:lnTo>
                    <a:pt x="1403350" y="158750"/>
                  </a:lnTo>
                  <a:cubicBezTo>
                    <a:pt x="1395730" y="157480"/>
                    <a:pt x="1388110" y="154940"/>
                    <a:pt x="1380490" y="153670"/>
                  </a:cubicBezTo>
                  <a:cubicBezTo>
                    <a:pt x="1371600" y="152400"/>
                    <a:pt x="1363979" y="157480"/>
                    <a:pt x="1355090" y="158750"/>
                  </a:cubicBezTo>
                  <a:lnTo>
                    <a:pt x="1353820" y="160020"/>
                  </a:lnTo>
                  <a:cubicBezTo>
                    <a:pt x="1351280" y="163830"/>
                    <a:pt x="1347470" y="162560"/>
                    <a:pt x="1344930" y="160020"/>
                  </a:cubicBezTo>
                  <a:cubicBezTo>
                    <a:pt x="1339850" y="154940"/>
                    <a:pt x="1330960" y="153670"/>
                    <a:pt x="1324610" y="156210"/>
                  </a:cubicBezTo>
                  <a:cubicBezTo>
                    <a:pt x="1316990" y="160020"/>
                    <a:pt x="1309370" y="162560"/>
                    <a:pt x="1301750" y="165100"/>
                  </a:cubicBezTo>
                  <a:cubicBezTo>
                    <a:pt x="1299210" y="165100"/>
                    <a:pt x="1296670" y="163830"/>
                    <a:pt x="1295400" y="163830"/>
                  </a:cubicBezTo>
                  <a:cubicBezTo>
                    <a:pt x="1292860" y="163830"/>
                    <a:pt x="1289050" y="162560"/>
                    <a:pt x="1287780" y="163830"/>
                  </a:cubicBezTo>
                  <a:cubicBezTo>
                    <a:pt x="1277620" y="171450"/>
                    <a:pt x="1267460" y="168910"/>
                    <a:pt x="1258570" y="163830"/>
                  </a:cubicBezTo>
                  <a:cubicBezTo>
                    <a:pt x="1253490" y="161290"/>
                    <a:pt x="1245870" y="158750"/>
                    <a:pt x="1243330" y="151130"/>
                  </a:cubicBezTo>
                  <a:cubicBezTo>
                    <a:pt x="1242060" y="146050"/>
                    <a:pt x="1236980" y="140970"/>
                    <a:pt x="1233170" y="137160"/>
                  </a:cubicBezTo>
                  <a:cubicBezTo>
                    <a:pt x="1226820" y="130810"/>
                    <a:pt x="1220470" y="121920"/>
                    <a:pt x="1209040" y="121920"/>
                  </a:cubicBezTo>
                  <a:cubicBezTo>
                    <a:pt x="1206500" y="121920"/>
                    <a:pt x="1203959" y="116840"/>
                    <a:pt x="1202690" y="118110"/>
                  </a:cubicBezTo>
                  <a:cubicBezTo>
                    <a:pt x="1197609" y="119380"/>
                    <a:pt x="1197609" y="116840"/>
                    <a:pt x="1195070" y="114300"/>
                  </a:cubicBezTo>
                  <a:cubicBezTo>
                    <a:pt x="1192530" y="111760"/>
                    <a:pt x="1188720" y="109220"/>
                    <a:pt x="1186180" y="105410"/>
                  </a:cubicBezTo>
                  <a:cubicBezTo>
                    <a:pt x="1182370" y="100330"/>
                    <a:pt x="1178560" y="93980"/>
                    <a:pt x="1174750" y="88900"/>
                  </a:cubicBezTo>
                  <a:cubicBezTo>
                    <a:pt x="1170940" y="83820"/>
                    <a:pt x="1168400" y="77470"/>
                    <a:pt x="1164590" y="72390"/>
                  </a:cubicBezTo>
                  <a:cubicBezTo>
                    <a:pt x="1163320" y="71120"/>
                    <a:pt x="1159509" y="69850"/>
                    <a:pt x="1158240" y="71120"/>
                  </a:cubicBezTo>
                  <a:lnTo>
                    <a:pt x="1143000" y="78740"/>
                  </a:lnTo>
                  <a:cubicBezTo>
                    <a:pt x="1140460" y="80010"/>
                    <a:pt x="1139190" y="82550"/>
                    <a:pt x="1137920" y="85090"/>
                  </a:cubicBezTo>
                  <a:lnTo>
                    <a:pt x="1136650" y="83820"/>
                  </a:lnTo>
                  <a:cubicBezTo>
                    <a:pt x="1137920" y="80010"/>
                    <a:pt x="1139190" y="76200"/>
                    <a:pt x="1140460" y="74930"/>
                  </a:cubicBezTo>
                  <a:lnTo>
                    <a:pt x="1125220" y="71120"/>
                  </a:lnTo>
                  <a:cubicBezTo>
                    <a:pt x="1121410" y="69850"/>
                    <a:pt x="1115060" y="69850"/>
                    <a:pt x="1112520" y="69850"/>
                  </a:cubicBezTo>
                  <a:lnTo>
                    <a:pt x="1092200" y="69850"/>
                  </a:lnTo>
                  <a:cubicBezTo>
                    <a:pt x="1084580" y="69850"/>
                    <a:pt x="1078230" y="68580"/>
                    <a:pt x="1070610" y="69850"/>
                  </a:cubicBezTo>
                  <a:cubicBezTo>
                    <a:pt x="1065530" y="71120"/>
                    <a:pt x="1061720" y="68580"/>
                    <a:pt x="1057910" y="66040"/>
                  </a:cubicBezTo>
                  <a:cubicBezTo>
                    <a:pt x="1047750" y="58420"/>
                    <a:pt x="1037590" y="49530"/>
                    <a:pt x="1023620" y="53340"/>
                  </a:cubicBezTo>
                  <a:cubicBezTo>
                    <a:pt x="1022350" y="53340"/>
                    <a:pt x="1019810" y="52070"/>
                    <a:pt x="1018540" y="50800"/>
                  </a:cubicBezTo>
                  <a:cubicBezTo>
                    <a:pt x="1014730" y="49530"/>
                    <a:pt x="1012190" y="46990"/>
                    <a:pt x="1007110" y="44450"/>
                  </a:cubicBezTo>
                  <a:cubicBezTo>
                    <a:pt x="1007110" y="48260"/>
                    <a:pt x="1007110" y="49530"/>
                    <a:pt x="1008380" y="52070"/>
                  </a:cubicBezTo>
                  <a:cubicBezTo>
                    <a:pt x="1005840" y="54610"/>
                    <a:pt x="1004570" y="53340"/>
                    <a:pt x="1003300" y="52070"/>
                  </a:cubicBezTo>
                  <a:cubicBezTo>
                    <a:pt x="1002030" y="53340"/>
                    <a:pt x="1000760" y="55880"/>
                    <a:pt x="999490" y="55880"/>
                  </a:cubicBezTo>
                  <a:cubicBezTo>
                    <a:pt x="993140" y="58420"/>
                    <a:pt x="986790" y="59690"/>
                    <a:pt x="980440" y="62230"/>
                  </a:cubicBezTo>
                  <a:cubicBezTo>
                    <a:pt x="977900" y="63500"/>
                    <a:pt x="975360" y="64770"/>
                    <a:pt x="974090" y="66040"/>
                  </a:cubicBezTo>
                  <a:cubicBezTo>
                    <a:pt x="969010" y="69850"/>
                    <a:pt x="965200" y="76200"/>
                    <a:pt x="956310" y="74930"/>
                  </a:cubicBezTo>
                  <a:cubicBezTo>
                    <a:pt x="955040" y="74930"/>
                    <a:pt x="952500" y="77470"/>
                    <a:pt x="949960" y="77470"/>
                  </a:cubicBezTo>
                  <a:cubicBezTo>
                    <a:pt x="947420" y="78740"/>
                    <a:pt x="943610" y="78740"/>
                    <a:pt x="941070" y="80010"/>
                  </a:cubicBezTo>
                  <a:lnTo>
                    <a:pt x="938530" y="80010"/>
                  </a:lnTo>
                  <a:cubicBezTo>
                    <a:pt x="930910" y="82550"/>
                    <a:pt x="924560" y="85090"/>
                    <a:pt x="916940" y="86360"/>
                  </a:cubicBezTo>
                  <a:lnTo>
                    <a:pt x="911860" y="86360"/>
                  </a:lnTo>
                  <a:cubicBezTo>
                    <a:pt x="905510" y="86360"/>
                    <a:pt x="900430" y="85090"/>
                    <a:pt x="894080" y="85090"/>
                  </a:cubicBezTo>
                  <a:cubicBezTo>
                    <a:pt x="887730" y="85090"/>
                    <a:pt x="881380" y="87630"/>
                    <a:pt x="875030" y="87630"/>
                  </a:cubicBezTo>
                  <a:cubicBezTo>
                    <a:pt x="867410" y="87630"/>
                    <a:pt x="858520" y="87630"/>
                    <a:pt x="852170" y="82550"/>
                  </a:cubicBezTo>
                  <a:cubicBezTo>
                    <a:pt x="850900" y="81280"/>
                    <a:pt x="847090" y="81280"/>
                    <a:pt x="844550" y="82550"/>
                  </a:cubicBezTo>
                  <a:cubicBezTo>
                    <a:pt x="835660" y="83820"/>
                    <a:pt x="826770" y="85090"/>
                    <a:pt x="819150" y="87630"/>
                  </a:cubicBezTo>
                  <a:cubicBezTo>
                    <a:pt x="811530" y="90170"/>
                    <a:pt x="807720" y="87630"/>
                    <a:pt x="805180" y="81280"/>
                  </a:cubicBezTo>
                  <a:cubicBezTo>
                    <a:pt x="803910" y="78740"/>
                    <a:pt x="801370" y="76200"/>
                    <a:pt x="798830" y="73660"/>
                  </a:cubicBezTo>
                  <a:cubicBezTo>
                    <a:pt x="795020" y="71120"/>
                    <a:pt x="791210" y="67310"/>
                    <a:pt x="787400" y="67310"/>
                  </a:cubicBezTo>
                  <a:cubicBezTo>
                    <a:pt x="778510" y="67310"/>
                    <a:pt x="773430" y="62230"/>
                    <a:pt x="767080" y="58420"/>
                  </a:cubicBezTo>
                  <a:cubicBezTo>
                    <a:pt x="756920" y="52070"/>
                    <a:pt x="748030" y="44450"/>
                    <a:pt x="735330" y="45720"/>
                  </a:cubicBezTo>
                  <a:lnTo>
                    <a:pt x="735330" y="39370"/>
                  </a:lnTo>
                  <a:cubicBezTo>
                    <a:pt x="737870" y="39370"/>
                    <a:pt x="740410" y="39370"/>
                    <a:pt x="742950" y="38100"/>
                  </a:cubicBezTo>
                  <a:cubicBezTo>
                    <a:pt x="739140" y="35560"/>
                    <a:pt x="739140" y="31750"/>
                    <a:pt x="736600" y="29210"/>
                  </a:cubicBezTo>
                  <a:cubicBezTo>
                    <a:pt x="731520" y="25400"/>
                    <a:pt x="726440" y="24130"/>
                    <a:pt x="721360" y="21590"/>
                  </a:cubicBezTo>
                  <a:cubicBezTo>
                    <a:pt x="717550" y="20320"/>
                    <a:pt x="712470" y="20320"/>
                    <a:pt x="715010" y="26670"/>
                  </a:cubicBezTo>
                  <a:cubicBezTo>
                    <a:pt x="708660" y="27940"/>
                    <a:pt x="703580" y="27940"/>
                    <a:pt x="701040" y="30480"/>
                  </a:cubicBezTo>
                  <a:cubicBezTo>
                    <a:pt x="695960" y="34290"/>
                    <a:pt x="690880" y="31750"/>
                    <a:pt x="687070" y="29210"/>
                  </a:cubicBezTo>
                  <a:cubicBezTo>
                    <a:pt x="684530" y="27940"/>
                    <a:pt x="681990" y="26670"/>
                    <a:pt x="679450" y="27940"/>
                  </a:cubicBezTo>
                  <a:cubicBezTo>
                    <a:pt x="664210" y="35560"/>
                    <a:pt x="648970" y="31750"/>
                    <a:pt x="633730" y="31750"/>
                  </a:cubicBezTo>
                  <a:cubicBezTo>
                    <a:pt x="631190" y="31750"/>
                    <a:pt x="628650" y="30480"/>
                    <a:pt x="624840" y="30480"/>
                  </a:cubicBezTo>
                  <a:cubicBezTo>
                    <a:pt x="619760" y="29210"/>
                    <a:pt x="615950" y="26670"/>
                    <a:pt x="610870" y="25400"/>
                  </a:cubicBezTo>
                  <a:cubicBezTo>
                    <a:pt x="605790" y="24130"/>
                    <a:pt x="599440" y="22860"/>
                    <a:pt x="594360" y="21590"/>
                  </a:cubicBezTo>
                  <a:lnTo>
                    <a:pt x="590550" y="21590"/>
                  </a:lnTo>
                  <a:cubicBezTo>
                    <a:pt x="581660" y="21590"/>
                    <a:pt x="572770" y="22860"/>
                    <a:pt x="565150" y="22860"/>
                  </a:cubicBezTo>
                  <a:cubicBezTo>
                    <a:pt x="558800" y="22860"/>
                    <a:pt x="552450" y="20320"/>
                    <a:pt x="544830" y="19050"/>
                  </a:cubicBezTo>
                  <a:cubicBezTo>
                    <a:pt x="543560" y="8890"/>
                    <a:pt x="533400" y="11430"/>
                    <a:pt x="527050" y="6350"/>
                  </a:cubicBezTo>
                  <a:cubicBezTo>
                    <a:pt x="525780" y="5080"/>
                    <a:pt x="523240" y="6350"/>
                    <a:pt x="521970" y="6350"/>
                  </a:cubicBezTo>
                  <a:cubicBezTo>
                    <a:pt x="514350" y="5080"/>
                    <a:pt x="509270" y="8890"/>
                    <a:pt x="506730" y="15240"/>
                  </a:cubicBezTo>
                  <a:cubicBezTo>
                    <a:pt x="502920" y="21590"/>
                    <a:pt x="492760" y="24130"/>
                    <a:pt x="496570" y="34290"/>
                  </a:cubicBezTo>
                  <a:cubicBezTo>
                    <a:pt x="497840" y="35560"/>
                    <a:pt x="500380" y="36830"/>
                    <a:pt x="501650" y="39370"/>
                  </a:cubicBezTo>
                  <a:cubicBezTo>
                    <a:pt x="501650" y="43180"/>
                    <a:pt x="500380" y="45720"/>
                    <a:pt x="496570" y="44450"/>
                  </a:cubicBezTo>
                  <a:cubicBezTo>
                    <a:pt x="495300" y="44450"/>
                    <a:pt x="494030" y="46990"/>
                    <a:pt x="492760" y="48260"/>
                  </a:cubicBezTo>
                  <a:cubicBezTo>
                    <a:pt x="491490" y="49530"/>
                    <a:pt x="491490" y="52070"/>
                    <a:pt x="490220" y="52070"/>
                  </a:cubicBezTo>
                  <a:cubicBezTo>
                    <a:pt x="482600" y="54610"/>
                    <a:pt x="477520" y="60960"/>
                    <a:pt x="468630" y="59690"/>
                  </a:cubicBezTo>
                  <a:lnTo>
                    <a:pt x="466090" y="59690"/>
                  </a:lnTo>
                  <a:cubicBezTo>
                    <a:pt x="458470" y="66040"/>
                    <a:pt x="450850" y="64770"/>
                    <a:pt x="441960" y="63500"/>
                  </a:cubicBezTo>
                  <a:cubicBezTo>
                    <a:pt x="438150" y="62230"/>
                    <a:pt x="433070" y="63500"/>
                    <a:pt x="427990" y="63500"/>
                  </a:cubicBezTo>
                  <a:cubicBezTo>
                    <a:pt x="424180" y="63500"/>
                    <a:pt x="420370" y="63500"/>
                    <a:pt x="416560" y="60960"/>
                  </a:cubicBezTo>
                  <a:cubicBezTo>
                    <a:pt x="411480" y="58420"/>
                    <a:pt x="406400" y="54610"/>
                    <a:pt x="401320" y="52070"/>
                  </a:cubicBezTo>
                  <a:cubicBezTo>
                    <a:pt x="396240" y="49530"/>
                    <a:pt x="389890" y="49530"/>
                    <a:pt x="389890" y="40640"/>
                  </a:cubicBezTo>
                  <a:cubicBezTo>
                    <a:pt x="389890" y="39370"/>
                    <a:pt x="387350" y="38100"/>
                    <a:pt x="387350" y="36830"/>
                  </a:cubicBezTo>
                  <a:cubicBezTo>
                    <a:pt x="378460" y="44450"/>
                    <a:pt x="370840" y="50800"/>
                    <a:pt x="363220" y="57150"/>
                  </a:cubicBezTo>
                  <a:cubicBezTo>
                    <a:pt x="359410" y="60960"/>
                    <a:pt x="354330" y="66040"/>
                    <a:pt x="356870" y="72390"/>
                  </a:cubicBezTo>
                  <a:cubicBezTo>
                    <a:pt x="356870" y="73660"/>
                    <a:pt x="355600" y="74930"/>
                    <a:pt x="355600" y="76200"/>
                  </a:cubicBezTo>
                  <a:cubicBezTo>
                    <a:pt x="354330" y="78740"/>
                    <a:pt x="353060" y="81280"/>
                    <a:pt x="350520" y="82550"/>
                  </a:cubicBezTo>
                  <a:cubicBezTo>
                    <a:pt x="347980" y="86360"/>
                    <a:pt x="345440" y="90170"/>
                    <a:pt x="342900" y="95250"/>
                  </a:cubicBezTo>
                  <a:lnTo>
                    <a:pt x="335280" y="102870"/>
                  </a:lnTo>
                  <a:cubicBezTo>
                    <a:pt x="332740" y="106680"/>
                    <a:pt x="330200" y="110490"/>
                    <a:pt x="326390" y="113030"/>
                  </a:cubicBezTo>
                  <a:cubicBezTo>
                    <a:pt x="317500" y="120650"/>
                    <a:pt x="308610" y="128270"/>
                    <a:pt x="298450" y="135890"/>
                  </a:cubicBezTo>
                  <a:cubicBezTo>
                    <a:pt x="293370" y="140970"/>
                    <a:pt x="287020" y="144780"/>
                    <a:pt x="281940" y="149860"/>
                  </a:cubicBezTo>
                  <a:cubicBezTo>
                    <a:pt x="273050" y="157480"/>
                    <a:pt x="262890" y="163830"/>
                    <a:pt x="257810" y="175260"/>
                  </a:cubicBezTo>
                  <a:cubicBezTo>
                    <a:pt x="257810" y="176530"/>
                    <a:pt x="255270" y="177800"/>
                    <a:pt x="254000" y="179070"/>
                  </a:cubicBezTo>
                  <a:cubicBezTo>
                    <a:pt x="247650" y="184150"/>
                    <a:pt x="237490" y="184150"/>
                    <a:pt x="237490" y="194310"/>
                  </a:cubicBezTo>
                  <a:cubicBezTo>
                    <a:pt x="227330" y="194310"/>
                    <a:pt x="222250" y="201930"/>
                    <a:pt x="217170" y="208280"/>
                  </a:cubicBezTo>
                  <a:cubicBezTo>
                    <a:pt x="213360" y="213360"/>
                    <a:pt x="209550" y="219710"/>
                    <a:pt x="204470" y="223520"/>
                  </a:cubicBezTo>
                  <a:cubicBezTo>
                    <a:pt x="199390" y="226060"/>
                    <a:pt x="193040" y="224790"/>
                    <a:pt x="186690" y="224790"/>
                  </a:cubicBezTo>
                  <a:cubicBezTo>
                    <a:pt x="184150" y="224790"/>
                    <a:pt x="181610" y="224790"/>
                    <a:pt x="181610" y="226060"/>
                  </a:cubicBezTo>
                  <a:cubicBezTo>
                    <a:pt x="176530" y="231140"/>
                    <a:pt x="170180" y="234950"/>
                    <a:pt x="166370" y="241300"/>
                  </a:cubicBezTo>
                  <a:cubicBezTo>
                    <a:pt x="162560" y="247650"/>
                    <a:pt x="158750" y="251460"/>
                    <a:pt x="152400" y="252730"/>
                  </a:cubicBezTo>
                  <a:cubicBezTo>
                    <a:pt x="146050" y="254000"/>
                    <a:pt x="139700" y="260350"/>
                    <a:pt x="130810" y="256540"/>
                  </a:cubicBezTo>
                  <a:cubicBezTo>
                    <a:pt x="123190" y="254000"/>
                    <a:pt x="114300" y="256540"/>
                    <a:pt x="109220" y="251460"/>
                  </a:cubicBezTo>
                  <a:cubicBezTo>
                    <a:pt x="99060" y="252730"/>
                    <a:pt x="91440" y="255270"/>
                    <a:pt x="82550" y="256540"/>
                  </a:cubicBezTo>
                  <a:cubicBezTo>
                    <a:pt x="72390" y="259080"/>
                    <a:pt x="60960" y="257810"/>
                    <a:pt x="52070" y="265430"/>
                  </a:cubicBezTo>
                  <a:cubicBezTo>
                    <a:pt x="44450" y="271780"/>
                    <a:pt x="38100" y="278130"/>
                    <a:pt x="26670" y="276860"/>
                  </a:cubicBezTo>
                  <a:cubicBezTo>
                    <a:pt x="27940" y="284480"/>
                    <a:pt x="29210" y="290830"/>
                    <a:pt x="30480" y="298450"/>
                  </a:cubicBezTo>
                  <a:cubicBezTo>
                    <a:pt x="33020" y="318770"/>
                    <a:pt x="35560" y="339090"/>
                    <a:pt x="36830" y="359410"/>
                  </a:cubicBezTo>
                  <a:cubicBezTo>
                    <a:pt x="40640" y="384810"/>
                    <a:pt x="41910" y="408940"/>
                    <a:pt x="39370" y="433070"/>
                  </a:cubicBezTo>
                  <a:cubicBezTo>
                    <a:pt x="36830" y="467360"/>
                    <a:pt x="25400" y="1640840"/>
                    <a:pt x="13970" y="1672590"/>
                  </a:cubicBezTo>
                  <a:lnTo>
                    <a:pt x="2540" y="1699260"/>
                  </a:lnTo>
                  <a:cubicBezTo>
                    <a:pt x="0" y="1705610"/>
                    <a:pt x="3810" y="1709420"/>
                    <a:pt x="10160" y="1710690"/>
                  </a:cubicBezTo>
                  <a:cubicBezTo>
                    <a:pt x="17780" y="1711960"/>
                    <a:pt x="20320" y="1717040"/>
                    <a:pt x="22860" y="1723390"/>
                  </a:cubicBezTo>
                  <a:cubicBezTo>
                    <a:pt x="25400" y="1733550"/>
                    <a:pt x="21590" y="1743710"/>
                    <a:pt x="26670" y="1753870"/>
                  </a:cubicBezTo>
                  <a:cubicBezTo>
                    <a:pt x="29210" y="1758950"/>
                    <a:pt x="26670" y="1767840"/>
                    <a:pt x="25400" y="1775460"/>
                  </a:cubicBezTo>
                  <a:cubicBezTo>
                    <a:pt x="24130" y="1785620"/>
                    <a:pt x="26670" y="1795780"/>
                    <a:pt x="30480" y="1804670"/>
                  </a:cubicBezTo>
                  <a:cubicBezTo>
                    <a:pt x="39370" y="1819910"/>
                    <a:pt x="40640" y="1837690"/>
                    <a:pt x="40640" y="1854200"/>
                  </a:cubicBezTo>
                  <a:cubicBezTo>
                    <a:pt x="40640" y="1858010"/>
                    <a:pt x="41910" y="1861820"/>
                    <a:pt x="43180" y="1864360"/>
                  </a:cubicBezTo>
                  <a:cubicBezTo>
                    <a:pt x="45720" y="1866900"/>
                    <a:pt x="50800" y="1869440"/>
                    <a:pt x="55880" y="1870710"/>
                  </a:cubicBezTo>
                  <a:lnTo>
                    <a:pt x="86360" y="1885950"/>
                  </a:lnTo>
                  <a:cubicBezTo>
                    <a:pt x="100330" y="1893570"/>
                    <a:pt x="111760" y="1892300"/>
                    <a:pt x="124460" y="1883410"/>
                  </a:cubicBezTo>
                  <a:cubicBezTo>
                    <a:pt x="125730" y="1882140"/>
                    <a:pt x="129540" y="1880870"/>
                    <a:pt x="130810" y="1880870"/>
                  </a:cubicBezTo>
                  <a:cubicBezTo>
                    <a:pt x="139700" y="1882140"/>
                    <a:pt x="148590" y="1882140"/>
                    <a:pt x="156210" y="1889760"/>
                  </a:cubicBezTo>
                  <a:cubicBezTo>
                    <a:pt x="165100" y="1897380"/>
                    <a:pt x="177800" y="1902460"/>
                    <a:pt x="187960" y="1908810"/>
                  </a:cubicBezTo>
                  <a:cubicBezTo>
                    <a:pt x="194310" y="1912620"/>
                    <a:pt x="201930" y="1917700"/>
                    <a:pt x="205740" y="1922780"/>
                  </a:cubicBezTo>
                  <a:cubicBezTo>
                    <a:pt x="208280" y="1925320"/>
                    <a:pt x="210820" y="1927860"/>
                    <a:pt x="213360" y="1929130"/>
                  </a:cubicBezTo>
                  <a:cubicBezTo>
                    <a:pt x="227330" y="1934210"/>
                    <a:pt x="234950" y="1946910"/>
                    <a:pt x="243840" y="1957070"/>
                  </a:cubicBezTo>
                  <a:cubicBezTo>
                    <a:pt x="251460" y="1965960"/>
                    <a:pt x="261620" y="1971040"/>
                    <a:pt x="273050" y="1972310"/>
                  </a:cubicBezTo>
                  <a:cubicBezTo>
                    <a:pt x="285750" y="1974850"/>
                    <a:pt x="298450" y="1976120"/>
                    <a:pt x="311150" y="1978660"/>
                  </a:cubicBezTo>
                  <a:cubicBezTo>
                    <a:pt x="316230" y="1979930"/>
                    <a:pt x="322580" y="1981200"/>
                    <a:pt x="327660" y="1983740"/>
                  </a:cubicBezTo>
                  <a:cubicBezTo>
                    <a:pt x="334010" y="1986280"/>
                    <a:pt x="340360" y="1986280"/>
                    <a:pt x="345440" y="1990090"/>
                  </a:cubicBezTo>
                  <a:cubicBezTo>
                    <a:pt x="353060" y="1996440"/>
                    <a:pt x="360680" y="2000250"/>
                    <a:pt x="370840" y="1997710"/>
                  </a:cubicBezTo>
                  <a:cubicBezTo>
                    <a:pt x="374650" y="1996440"/>
                    <a:pt x="379730" y="1998980"/>
                    <a:pt x="383540" y="2000250"/>
                  </a:cubicBezTo>
                  <a:cubicBezTo>
                    <a:pt x="384810" y="2000250"/>
                    <a:pt x="386080" y="2001520"/>
                    <a:pt x="387350" y="2001520"/>
                  </a:cubicBezTo>
                  <a:cubicBezTo>
                    <a:pt x="401320" y="2002790"/>
                    <a:pt x="414020" y="2000250"/>
                    <a:pt x="426720" y="1997710"/>
                  </a:cubicBezTo>
                  <a:cubicBezTo>
                    <a:pt x="431800" y="1996440"/>
                    <a:pt x="436880" y="1995170"/>
                    <a:pt x="441960" y="1992630"/>
                  </a:cubicBezTo>
                  <a:cubicBezTo>
                    <a:pt x="455930" y="1986280"/>
                    <a:pt x="469900" y="1979930"/>
                    <a:pt x="482600" y="1972310"/>
                  </a:cubicBezTo>
                  <a:cubicBezTo>
                    <a:pt x="491490" y="1967230"/>
                    <a:pt x="500380" y="1962150"/>
                    <a:pt x="510540" y="1967230"/>
                  </a:cubicBezTo>
                  <a:lnTo>
                    <a:pt x="515620" y="1967230"/>
                  </a:lnTo>
                  <a:cubicBezTo>
                    <a:pt x="524510" y="1967230"/>
                    <a:pt x="533400" y="1965960"/>
                    <a:pt x="541020" y="1964690"/>
                  </a:cubicBezTo>
                  <a:cubicBezTo>
                    <a:pt x="542290" y="1964690"/>
                    <a:pt x="544830" y="1964690"/>
                    <a:pt x="544830" y="1963420"/>
                  </a:cubicBezTo>
                  <a:cubicBezTo>
                    <a:pt x="548640" y="1958340"/>
                    <a:pt x="554990" y="1958340"/>
                    <a:pt x="561340" y="1957070"/>
                  </a:cubicBezTo>
                  <a:cubicBezTo>
                    <a:pt x="571500" y="1955800"/>
                    <a:pt x="581660" y="1955800"/>
                    <a:pt x="589280" y="1949450"/>
                  </a:cubicBezTo>
                  <a:cubicBezTo>
                    <a:pt x="596900" y="1944370"/>
                    <a:pt x="604520" y="1943100"/>
                    <a:pt x="613410" y="1941830"/>
                  </a:cubicBezTo>
                  <a:cubicBezTo>
                    <a:pt x="614680" y="1941830"/>
                    <a:pt x="617220" y="1940560"/>
                    <a:pt x="618490" y="1940560"/>
                  </a:cubicBezTo>
                  <a:cubicBezTo>
                    <a:pt x="624840" y="1939290"/>
                    <a:pt x="631190" y="1935480"/>
                    <a:pt x="636270" y="1936750"/>
                  </a:cubicBezTo>
                  <a:cubicBezTo>
                    <a:pt x="647700" y="1939290"/>
                    <a:pt x="652780" y="1935480"/>
                    <a:pt x="660400" y="1925320"/>
                  </a:cubicBezTo>
                  <a:cubicBezTo>
                    <a:pt x="661670" y="1922780"/>
                    <a:pt x="665480" y="1921510"/>
                    <a:pt x="668020" y="1920240"/>
                  </a:cubicBezTo>
                  <a:cubicBezTo>
                    <a:pt x="674370" y="1918970"/>
                    <a:pt x="680720" y="1920240"/>
                    <a:pt x="687070" y="1918970"/>
                  </a:cubicBezTo>
                  <a:cubicBezTo>
                    <a:pt x="690880" y="1918970"/>
                    <a:pt x="694690" y="1915160"/>
                    <a:pt x="697230" y="1915160"/>
                  </a:cubicBezTo>
                  <a:cubicBezTo>
                    <a:pt x="707390" y="1916430"/>
                    <a:pt x="718820" y="1912620"/>
                    <a:pt x="727710" y="1918970"/>
                  </a:cubicBezTo>
                  <a:cubicBezTo>
                    <a:pt x="728980" y="1920240"/>
                    <a:pt x="731520" y="1920240"/>
                    <a:pt x="734060" y="1920240"/>
                  </a:cubicBezTo>
                  <a:cubicBezTo>
                    <a:pt x="750570" y="1921510"/>
                    <a:pt x="764540" y="1926590"/>
                    <a:pt x="775970" y="1936750"/>
                  </a:cubicBezTo>
                  <a:cubicBezTo>
                    <a:pt x="779780" y="1940560"/>
                    <a:pt x="784860" y="1943100"/>
                    <a:pt x="788670" y="1945640"/>
                  </a:cubicBezTo>
                  <a:cubicBezTo>
                    <a:pt x="792480" y="1948180"/>
                    <a:pt x="797560" y="1948180"/>
                    <a:pt x="801370" y="1949450"/>
                  </a:cubicBezTo>
                  <a:cubicBezTo>
                    <a:pt x="805180" y="1950720"/>
                    <a:pt x="807720" y="1951990"/>
                    <a:pt x="811530" y="1951990"/>
                  </a:cubicBezTo>
                  <a:cubicBezTo>
                    <a:pt x="817880" y="1951990"/>
                    <a:pt x="822960" y="1954530"/>
                    <a:pt x="826770" y="1959610"/>
                  </a:cubicBezTo>
                  <a:cubicBezTo>
                    <a:pt x="828040" y="1960880"/>
                    <a:pt x="829310" y="1962150"/>
                    <a:pt x="830580" y="1964690"/>
                  </a:cubicBezTo>
                  <a:cubicBezTo>
                    <a:pt x="829310" y="1968500"/>
                    <a:pt x="836930" y="1978660"/>
                    <a:pt x="842010" y="1978660"/>
                  </a:cubicBezTo>
                  <a:cubicBezTo>
                    <a:pt x="850900" y="1978660"/>
                    <a:pt x="859790" y="1981200"/>
                    <a:pt x="867410" y="1987550"/>
                  </a:cubicBezTo>
                  <a:cubicBezTo>
                    <a:pt x="868680" y="1988820"/>
                    <a:pt x="871220" y="1988820"/>
                    <a:pt x="873760" y="1987550"/>
                  </a:cubicBezTo>
                  <a:cubicBezTo>
                    <a:pt x="877570" y="1986280"/>
                    <a:pt x="880110" y="1986280"/>
                    <a:pt x="882650" y="1990090"/>
                  </a:cubicBezTo>
                  <a:cubicBezTo>
                    <a:pt x="883920" y="1991360"/>
                    <a:pt x="889000" y="1991360"/>
                    <a:pt x="891540" y="1991360"/>
                  </a:cubicBezTo>
                  <a:cubicBezTo>
                    <a:pt x="897890" y="1991360"/>
                    <a:pt x="905510" y="1990090"/>
                    <a:pt x="911860" y="1991360"/>
                  </a:cubicBezTo>
                  <a:cubicBezTo>
                    <a:pt x="923290" y="1992630"/>
                    <a:pt x="933450" y="1993900"/>
                    <a:pt x="944880" y="1996440"/>
                  </a:cubicBezTo>
                  <a:cubicBezTo>
                    <a:pt x="947420" y="1996440"/>
                    <a:pt x="949960" y="1997710"/>
                    <a:pt x="951230" y="1998980"/>
                  </a:cubicBezTo>
                  <a:cubicBezTo>
                    <a:pt x="953770" y="2005330"/>
                    <a:pt x="960120" y="2005330"/>
                    <a:pt x="963930" y="2006600"/>
                  </a:cubicBezTo>
                  <a:cubicBezTo>
                    <a:pt x="967740" y="2007870"/>
                    <a:pt x="972820" y="2009140"/>
                    <a:pt x="975360" y="2009140"/>
                  </a:cubicBezTo>
                  <a:cubicBezTo>
                    <a:pt x="976630" y="2007870"/>
                    <a:pt x="979170" y="2006600"/>
                    <a:pt x="981710" y="2004060"/>
                  </a:cubicBezTo>
                  <a:cubicBezTo>
                    <a:pt x="976630" y="2004060"/>
                    <a:pt x="974090" y="2005330"/>
                    <a:pt x="971550" y="2005330"/>
                  </a:cubicBezTo>
                  <a:cubicBezTo>
                    <a:pt x="976630" y="1998980"/>
                    <a:pt x="981710" y="1997710"/>
                    <a:pt x="988060" y="2001520"/>
                  </a:cubicBezTo>
                  <a:cubicBezTo>
                    <a:pt x="995680" y="2007870"/>
                    <a:pt x="1002030" y="2007870"/>
                    <a:pt x="1010920" y="2001520"/>
                  </a:cubicBezTo>
                  <a:lnTo>
                    <a:pt x="1018540" y="1997710"/>
                  </a:lnTo>
                  <a:lnTo>
                    <a:pt x="1018540" y="1991360"/>
                  </a:lnTo>
                  <a:cubicBezTo>
                    <a:pt x="1022350" y="1992630"/>
                    <a:pt x="1026160" y="1995170"/>
                    <a:pt x="1028700" y="1995170"/>
                  </a:cubicBezTo>
                  <a:cubicBezTo>
                    <a:pt x="1036320" y="1991360"/>
                    <a:pt x="1043940" y="1987550"/>
                    <a:pt x="1050290" y="1982470"/>
                  </a:cubicBezTo>
                  <a:cubicBezTo>
                    <a:pt x="1057910" y="1977390"/>
                    <a:pt x="1064260" y="1971040"/>
                    <a:pt x="1070610" y="1965960"/>
                  </a:cubicBezTo>
                  <a:cubicBezTo>
                    <a:pt x="1071880" y="1965960"/>
                    <a:pt x="1071880" y="1964690"/>
                    <a:pt x="1073150" y="1964690"/>
                  </a:cubicBezTo>
                  <a:cubicBezTo>
                    <a:pt x="1082040" y="1962150"/>
                    <a:pt x="1089660" y="1960880"/>
                    <a:pt x="1098550" y="1958340"/>
                  </a:cubicBezTo>
                  <a:cubicBezTo>
                    <a:pt x="1103630" y="1957070"/>
                    <a:pt x="1107440" y="1954530"/>
                    <a:pt x="1112520" y="1953260"/>
                  </a:cubicBezTo>
                  <a:cubicBezTo>
                    <a:pt x="1116330" y="1951990"/>
                    <a:pt x="1118870" y="1951990"/>
                    <a:pt x="1122680" y="1950720"/>
                  </a:cubicBezTo>
                  <a:lnTo>
                    <a:pt x="1135380" y="1950720"/>
                  </a:lnTo>
                  <a:cubicBezTo>
                    <a:pt x="1137920" y="1950720"/>
                    <a:pt x="1141730" y="1950720"/>
                    <a:pt x="1144270" y="1949450"/>
                  </a:cubicBezTo>
                  <a:cubicBezTo>
                    <a:pt x="1145540" y="1946910"/>
                    <a:pt x="1148080" y="1943100"/>
                    <a:pt x="1149350" y="1943100"/>
                  </a:cubicBezTo>
                  <a:cubicBezTo>
                    <a:pt x="1153160" y="1943100"/>
                    <a:pt x="1155700" y="1945640"/>
                    <a:pt x="1159510" y="1946910"/>
                  </a:cubicBezTo>
                  <a:cubicBezTo>
                    <a:pt x="1160780" y="1946910"/>
                    <a:pt x="1160780" y="1948180"/>
                    <a:pt x="1160780" y="1949450"/>
                  </a:cubicBezTo>
                  <a:cubicBezTo>
                    <a:pt x="1165860" y="1954530"/>
                    <a:pt x="1169670" y="1960880"/>
                    <a:pt x="1174750" y="1965960"/>
                  </a:cubicBezTo>
                  <a:cubicBezTo>
                    <a:pt x="1181100" y="1972310"/>
                    <a:pt x="1187450" y="1972310"/>
                    <a:pt x="1191260" y="1968500"/>
                  </a:cubicBezTo>
                  <a:cubicBezTo>
                    <a:pt x="1197610" y="1963420"/>
                    <a:pt x="1202690" y="1959610"/>
                    <a:pt x="1211580" y="1962150"/>
                  </a:cubicBezTo>
                  <a:cubicBezTo>
                    <a:pt x="1212850" y="1962150"/>
                    <a:pt x="1215390" y="1963420"/>
                    <a:pt x="1216660" y="1962150"/>
                  </a:cubicBezTo>
                  <a:cubicBezTo>
                    <a:pt x="1223010" y="1959610"/>
                    <a:pt x="1230630" y="1957070"/>
                    <a:pt x="1236980" y="1953260"/>
                  </a:cubicBezTo>
                  <a:cubicBezTo>
                    <a:pt x="1240790" y="1951990"/>
                    <a:pt x="1245870" y="1951990"/>
                    <a:pt x="1247140" y="1949450"/>
                  </a:cubicBezTo>
                  <a:cubicBezTo>
                    <a:pt x="1250950" y="1941830"/>
                    <a:pt x="1257300" y="1938020"/>
                    <a:pt x="1263650" y="1932940"/>
                  </a:cubicBezTo>
                  <a:cubicBezTo>
                    <a:pt x="1267460" y="1929130"/>
                    <a:pt x="1271270" y="1924050"/>
                    <a:pt x="1275080" y="1922780"/>
                  </a:cubicBezTo>
                  <a:cubicBezTo>
                    <a:pt x="1283970" y="1920240"/>
                    <a:pt x="1290320" y="1912620"/>
                    <a:pt x="1297940" y="1907540"/>
                  </a:cubicBezTo>
                  <a:cubicBezTo>
                    <a:pt x="1304290" y="1903730"/>
                    <a:pt x="1308100" y="1896110"/>
                    <a:pt x="1314450" y="1894840"/>
                  </a:cubicBezTo>
                  <a:cubicBezTo>
                    <a:pt x="1324610" y="1892300"/>
                    <a:pt x="1332230" y="1885950"/>
                    <a:pt x="1341120" y="1879600"/>
                  </a:cubicBezTo>
                  <a:cubicBezTo>
                    <a:pt x="1346200" y="1875790"/>
                    <a:pt x="1352550" y="1873250"/>
                    <a:pt x="1358900" y="1874520"/>
                  </a:cubicBezTo>
                  <a:cubicBezTo>
                    <a:pt x="1362710" y="1875790"/>
                    <a:pt x="1367790" y="1874520"/>
                    <a:pt x="1370330" y="1873250"/>
                  </a:cubicBezTo>
                  <a:cubicBezTo>
                    <a:pt x="1375410" y="1870710"/>
                    <a:pt x="1380490" y="1866900"/>
                    <a:pt x="1385570" y="1864360"/>
                  </a:cubicBezTo>
                  <a:cubicBezTo>
                    <a:pt x="1389380" y="1861820"/>
                    <a:pt x="1393190" y="1859280"/>
                    <a:pt x="1397000" y="1859280"/>
                  </a:cubicBezTo>
                  <a:cubicBezTo>
                    <a:pt x="1409700" y="1858010"/>
                    <a:pt x="1419860" y="1855470"/>
                    <a:pt x="1426210" y="1842770"/>
                  </a:cubicBezTo>
                  <a:cubicBezTo>
                    <a:pt x="1428750" y="1837690"/>
                    <a:pt x="1441450" y="1831340"/>
                    <a:pt x="1446530" y="1833880"/>
                  </a:cubicBezTo>
                  <a:cubicBezTo>
                    <a:pt x="1455420" y="1837690"/>
                    <a:pt x="1461770" y="1835150"/>
                    <a:pt x="1466850" y="1827530"/>
                  </a:cubicBezTo>
                  <a:cubicBezTo>
                    <a:pt x="1470660" y="1823720"/>
                    <a:pt x="1475740" y="1824990"/>
                    <a:pt x="1479550" y="1827530"/>
                  </a:cubicBezTo>
                  <a:cubicBezTo>
                    <a:pt x="1482090" y="1830070"/>
                    <a:pt x="1484630" y="1831340"/>
                    <a:pt x="1487170" y="1831340"/>
                  </a:cubicBezTo>
                  <a:cubicBezTo>
                    <a:pt x="1496060" y="1832610"/>
                    <a:pt x="1506220" y="1831340"/>
                    <a:pt x="1515110" y="1832610"/>
                  </a:cubicBezTo>
                  <a:cubicBezTo>
                    <a:pt x="1522730" y="1833880"/>
                    <a:pt x="1530350" y="1831340"/>
                    <a:pt x="1535430" y="1826260"/>
                  </a:cubicBezTo>
                  <a:cubicBezTo>
                    <a:pt x="1540510" y="1821180"/>
                    <a:pt x="1544320" y="1821180"/>
                    <a:pt x="1551940" y="1823720"/>
                  </a:cubicBezTo>
                  <a:cubicBezTo>
                    <a:pt x="1558290" y="1826260"/>
                    <a:pt x="1563370" y="1832610"/>
                    <a:pt x="1572260" y="1831340"/>
                  </a:cubicBezTo>
                  <a:cubicBezTo>
                    <a:pt x="1579880" y="1830070"/>
                    <a:pt x="1588770" y="1833880"/>
                    <a:pt x="1597660" y="1830070"/>
                  </a:cubicBezTo>
                  <a:lnTo>
                    <a:pt x="1602740" y="1830070"/>
                  </a:lnTo>
                  <a:cubicBezTo>
                    <a:pt x="1610360" y="1832610"/>
                    <a:pt x="1617980" y="1833880"/>
                    <a:pt x="1624330" y="1840230"/>
                  </a:cubicBezTo>
                  <a:cubicBezTo>
                    <a:pt x="1631950" y="1846580"/>
                    <a:pt x="1633220" y="1799590"/>
                    <a:pt x="1640840" y="1804670"/>
                  </a:cubicBezTo>
                  <a:cubicBezTo>
                    <a:pt x="1652270" y="1812290"/>
                    <a:pt x="1649730" y="1804670"/>
                    <a:pt x="1661160" y="1811020"/>
                  </a:cubicBezTo>
                  <a:cubicBezTo>
                    <a:pt x="1670050" y="1814830"/>
                    <a:pt x="1666240" y="1800860"/>
                    <a:pt x="1676400" y="1803400"/>
                  </a:cubicBezTo>
                  <a:cubicBezTo>
                    <a:pt x="1677670" y="1803400"/>
                    <a:pt x="1692910" y="1813560"/>
                    <a:pt x="1692910" y="1812290"/>
                  </a:cubicBezTo>
                  <a:cubicBezTo>
                    <a:pt x="1699260" y="1808480"/>
                    <a:pt x="1705610" y="1770380"/>
                    <a:pt x="1711960" y="1771650"/>
                  </a:cubicBezTo>
                  <a:cubicBezTo>
                    <a:pt x="1724660" y="1775460"/>
                    <a:pt x="1736090" y="1772920"/>
                    <a:pt x="1747520" y="1767840"/>
                  </a:cubicBezTo>
                  <a:cubicBezTo>
                    <a:pt x="1753870" y="1765300"/>
                    <a:pt x="1764030" y="1756410"/>
                    <a:pt x="1769110" y="1760220"/>
                  </a:cubicBezTo>
                  <a:cubicBezTo>
                    <a:pt x="1778000" y="1766570"/>
                    <a:pt x="1786890" y="1769110"/>
                    <a:pt x="1797050" y="1770380"/>
                  </a:cubicBezTo>
                  <a:cubicBezTo>
                    <a:pt x="1798320" y="1770380"/>
                    <a:pt x="1799590" y="1771650"/>
                    <a:pt x="1800860" y="1772920"/>
                  </a:cubicBezTo>
                  <a:cubicBezTo>
                    <a:pt x="1804670" y="1778000"/>
                    <a:pt x="1822450" y="1764030"/>
                    <a:pt x="1826260" y="1769110"/>
                  </a:cubicBezTo>
                  <a:cubicBezTo>
                    <a:pt x="1831340" y="1776730"/>
                    <a:pt x="1836420" y="1784350"/>
                    <a:pt x="1841500" y="1790700"/>
                  </a:cubicBezTo>
                  <a:cubicBezTo>
                    <a:pt x="1844040" y="1793240"/>
                    <a:pt x="1847850" y="1794510"/>
                    <a:pt x="1849120" y="1797050"/>
                  </a:cubicBezTo>
                  <a:cubicBezTo>
                    <a:pt x="1850390" y="1803400"/>
                    <a:pt x="1852930" y="1805940"/>
                    <a:pt x="1859280" y="1805940"/>
                  </a:cubicBezTo>
                  <a:cubicBezTo>
                    <a:pt x="1863090" y="1805940"/>
                    <a:pt x="1866900" y="1807210"/>
                    <a:pt x="1869440" y="1809750"/>
                  </a:cubicBezTo>
                  <a:cubicBezTo>
                    <a:pt x="1875790" y="1813560"/>
                    <a:pt x="1880870" y="1817370"/>
                    <a:pt x="1885950" y="1821180"/>
                  </a:cubicBezTo>
                  <a:cubicBezTo>
                    <a:pt x="1892300" y="1824990"/>
                    <a:pt x="1898650" y="1828800"/>
                    <a:pt x="1901190" y="1835150"/>
                  </a:cubicBezTo>
                  <a:cubicBezTo>
                    <a:pt x="1902460" y="1837690"/>
                    <a:pt x="1903730" y="1838960"/>
                    <a:pt x="1905000" y="1840230"/>
                  </a:cubicBezTo>
                  <a:cubicBezTo>
                    <a:pt x="1910080" y="1845310"/>
                    <a:pt x="1915160" y="1849120"/>
                    <a:pt x="1920240" y="1854200"/>
                  </a:cubicBezTo>
                  <a:cubicBezTo>
                    <a:pt x="1927860" y="1860550"/>
                    <a:pt x="1934210" y="1868170"/>
                    <a:pt x="1941830" y="1874520"/>
                  </a:cubicBezTo>
                  <a:cubicBezTo>
                    <a:pt x="1944370" y="1875790"/>
                    <a:pt x="1946910" y="1878330"/>
                    <a:pt x="1949450" y="1879600"/>
                  </a:cubicBezTo>
                  <a:cubicBezTo>
                    <a:pt x="1954530" y="1882140"/>
                    <a:pt x="1959610" y="1884680"/>
                    <a:pt x="1963420" y="1888490"/>
                  </a:cubicBezTo>
                  <a:cubicBezTo>
                    <a:pt x="1967230" y="1892300"/>
                    <a:pt x="1985010" y="1869440"/>
                    <a:pt x="1987550" y="1874520"/>
                  </a:cubicBezTo>
                  <a:cubicBezTo>
                    <a:pt x="1987550" y="1875790"/>
                    <a:pt x="1988820" y="1875790"/>
                    <a:pt x="1990090" y="1875790"/>
                  </a:cubicBezTo>
                  <a:cubicBezTo>
                    <a:pt x="1997710" y="1882140"/>
                    <a:pt x="2005330" y="1879600"/>
                    <a:pt x="2012950" y="1877060"/>
                  </a:cubicBezTo>
                  <a:cubicBezTo>
                    <a:pt x="2015490" y="1875790"/>
                    <a:pt x="2018030" y="1874520"/>
                    <a:pt x="2019300" y="1875790"/>
                  </a:cubicBezTo>
                  <a:cubicBezTo>
                    <a:pt x="2028190" y="1879600"/>
                    <a:pt x="2034540" y="1888490"/>
                    <a:pt x="2045970" y="1889760"/>
                  </a:cubicBezTo>
                  <a:cubicBezTo>
                    <a:pt x="2045970" y="1889760"/>
                    <a:pt x="2047240" y="1889760"/>
                    <a:pt x="2047240" y="1891030"/>
                  </a:cubicBezTo>
                  <a:cubicBezTo>
                    <a:pt x="2049780" y="1898650"/>
                    <a:pt x="2057400" y="1898650"/>
                    <a:pt x="2063750" y="1899920"/>
                  </a:cubicBezTo>
                  <a:cubicBezTo>
                    <a:pt x="2067560" y="1899920"/>
                    <a:pt x="2071370" y="1901190"/>
                    <a:pt x="2073910" y="1902460"/>
                  </a:cubicBezTo>
                  <a:cubicBezTo>
                    <a:pt x="2081530" y="1906270"/>
                    <a:pt x="2089150" y="1911350"/>
                    <a:pt x="2098040" y="1913890"/>
                  </a:cubicBezTo>
                  <a:cubicBezTo>
                    <a:pt x="2109470" y="1917700"/>
                    <a:pt x="2120900" y="1920240"/>
                    <a:pt x="2129790" y="1926590"/>
                  </a:cubicBezTo>
                  <a:cubicBezTo>
                    <a:pt x="2131060" y="1926590"/>
                    <a:pt x="2132330" y="1926590"/>
                    <a:pt x="2132330" y="1927860"/>
                  </a:cubicBezTo>
                  <a:cubicBezTo>
                    <a:pt x="2136140" y="1930400"/>
                    <a:pt x="2142490" y="1931670"/>
                    <a:pt x="2145030" y="1935480"/>
                  </a:cubicBezTo>
                  <a:cubicBezTo>
                    <a:pt x="2148840" y="1943100"/>
                    <a:pt x="2159000" y="1941830"/>
                    <a:pt x="2164080" y="1948180"/>
                  </a:cubicBezTo>
                  <a:lnTo>
                    <a:pt x="2165350" y="1948180"/>
                  </a:lnTo>
                  <a:cubicBezTo>
                    <a:pt x="2170430" y="1948180"/>
                    <a:pt x="2175510" y="1949450"/>
                    <a:pt x="2181860" y="1949450"/>
                  </a:cubicBezTo>
                  <a:cubicBezTo>
                    <a:pt x="2184400" y="1948180"/>
                    <a:pt x="2188210" y="1945640"/>
                    <a:pt x="2190750" y="1945640"/>
                  </a:cubicBezTo>
                  <a:cubicBezTo>
                    <a:pt x="2202180" y="1949450"/>
                    <a:pt x="2213610" y="1949450"/>
                    <a:pt x="2221230" y="1939290"/>
                  </a:cubicBezTo>
                  <a:cubicBezTo>
                    <a:pt x="2222500" y="1938020"/>
                    <a:pt x="2225040" y="1938020"/>
                    <a:pt x="2227580" y="1938020"/>
                  </a:cubicBezTo>
                  <a:lnTo>
                    <a:pt x="2237740" y="1938020"/>
                  </a:lnTo>
                  <a:cubicBezTo>
                    <a:pt x="2249170" y="1935480"/>
                    <a:pt x="2259330" y="1932940"/>
                    <a:pt x="2270760" y="1931670"/>
                  </a:cubicBezTo>
                  <a:cubicBezTo>
                    <a:pt x="2275840" y="1930400"/>
                    <a:pt x="2282190" y="1932940"/>
                    <a:pt x="2287270" y="1934210"/>
                  </a:cubicBezTo>
                  <a:cubicBezTo>
                    <a:pt x="2292350" y="1935480"/>
                    <a:pt x="2297430" y="1935480"/>
                    <a:pt x="2302510" y="1935480"/>
                  </a:cubicBezTo>
                  <a:cubicBezTo>
                    <a:pt x="2308860" y="1935480"/>
                    <a:pt x="2313940" y="1932940"/>
                    <a:pt x="2320290" y="1932940"/>
                  </a:cubicBezTo>
                  <a:cubicBezTo>
                    <a:pt x="2325370" y="1931670"/>
                    <a:pt x="2331720" y="1931670"/>
                    <a:pt x="2336800" y="1930400"/>
                  </a:cubicBezTo>
                  <a:cubicBezTo>
                    <a:pt x="2348230" y="1927860"/>
                    <a:pt x="2358390" y="1925320"/>
                    <a:pt x="2369820" y="1924050"/>
                  </a:cubicBezTo>
                  <a:cubicBezTo>
                    <a:pt x="2377440" y="1880870"/>
                    <a:pt x="2376170" y="1830070"/>
                    <a:pt x="2376170" y="1778000"/>
                  </a:cubicBezTo>
                  <a:close/>
                </a:path>
              </a:pathLst>
            </a:custGeom>
            <a:solidFill>
              <a:srgbClr val="FF3392"/>
            </a:solidFill>
          </p:spPr>
        </p:sp>
      </p:grpSp>
      <p:pic>
        <p:nvPicPr>
          <p:cNvPr id="16" name="Picture 16"/>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518756" y="1012813"/>
            <a:ext cx="5407483" cy="5407483"/>
          </a:xfrm>
          <a:prstGeom prst="rect">
            <a:avLst/>
          </a:prstGeom>
        </p:spPr>
      </p:pic>
      <p:sp>
        <p:nvSpPr>
          <p:cNvPr id="17" name="TextBox 17"/>
          <p:cNvSpPr txBox="1"/>
          <p:nvPr/>
        </p:nvSpPr>
        <p:spPr>
          <a:xfrm>
            <a:off x="518756" y="3120607"/>
            <a:ext cx="5407483" cy="1153795"/>
          </a:xfrm>
          <a:prstGeom prst="rect">
            <a:avLst/>
          </a:prstGeom>
        </p:spPr>
        <p:txBody>
          <a:bodyPr lIns="0" tIns="0" rIns="0" bIns="0" rtlCol="0" anchor="t">
            <a:spAutoFit/>
          </a:bodyPr>
          <a:lstStyle/>
          <a:p>
            <a:pPr algn="ctr">
              <a:lnSpc>
                <a:spcPts val="3079"/>
              </a:lnSpc>
            </a:pPr>
            <a:r>
              <a:rPr lang="en-US" sz="2200">
                <a:solidFill>
                  <a:srgbClr val="FFFFFF"/>
                </a:solidFill>
                <a:latin typeface="Nunito"/>
              </a:rPr>
              <a:t>2122 of the 2609 seats available for the programme were filled.</a:t>
            </a:r>
          </a:p>
          <a:p>
            <a:pPr algn="ctr">
              <a:lnSpc>
                <a:spcPts val="3079"/>
              </a:lnSpc>
              <a:spcBef>
                <a:spcPct val="0"/>
              </a:spcBef>
            </a:pPr>
            <a:r>
              <a:rPr lang="en-US" sz="2199">
                <a:solidFill>
                  <a:srgbClr val="FFFFFF"/>
                </a:solidFill>
                <a:latin typeface="Nunito"/>
              </a:rPr>
              <a:t>Average attendance rate of 87.2%</a:t>
            </a:r>
          </a:p>
        </p:txBody>
      </p:sp>
      <p:pic>
        <p:nvPicPr>
          <p:cNvPr id="18" name="Picture 18"/>
          <p:cNvPicPr>
            <a:picLocks noChangeAspect="1"/>
          </p:cNvPicPr>
          <p:nvPr/>
        </p:nvPicPr>
        <p:blipFill>
          <a:blip r:embed="rId4" cstate="email">
            <a:duotone>
              <a:schemeClr val="accent5">
                <a:shade val="45000"/>
                <a:satMod val="135000"/>
              </a:schemeClr>
              <a:prstClr val="white"/>
            </a:duotone>
            <a:extLst>
              <a:ext uri="{28A0092B-C50C-407E-A947-70E740481C1C}">
                <a14:useLocalDpi xmlns:a14="http://schemas.microsoft.com/office/drawing/2010/main"/>
              </a:ext>
            </a:extLst>
          </a:blip>
          <a:srcRect/>
          <a:stretch>
            <a:fillRect/>
          </a:stretch>
        </p:blipFill>
        <p:spPr>
          <a:xfrm rot="5400000">
            <a:off x="14043702" y="-504068"/>
            <a:ext cx="3447498" cy="3447498"/>
          </a:xfrm>
          <a:prstGeom prst="rect">
            <a:avLst/>
          </a:prstGeom>
        </p:spPr>
      </p:pic>
      <p:sp>
        <p:nvSpPr>
          <p:cNvPr id="19" name="TextBox 19"/>
          <p:cNvSpPr txBox="1"/>
          <p:nvPr/>
        </p:nvSpPr>
        <p:spPr>
          <a:xfrm>
            <a:off x="14611321" y="600486"/>
            <a:ext cx="2312259" cy="1153795"/>
          </a:xfrm>
          <a:prstGeom prst="rect">
            <a:avLst/>
          </a:prstGeom>
        </p:spPr>
        <p:txBody>
          <a:bodyPr lIns="0" tIns="0" rIns="0" bIns="0" rtlCol="0" anchor="t">
            <a:spAutoFit/>
          </a:bodyPr>
          <a:lstStyle/>
          <a:p>
            <a:pPr algn="ctr">
              <a:lnSpc>
                <a:spcPts val="3079"/>
              </a:lnSpc>
              <a:spcBef>
                <a:spcPct val="0"/>
              </a:spcBef>
            </a:pPr>
            <a:r>
              <a:rPr lang="en-US" sz="2200" dirty="0">
                <a:solidFill>
                  <a:srgbClr val="FFFFFF"/>
                </a:solidFill>
                <a:latin typeface="Nunito"/>
              </a:rPr>
              <a:t>2414 people on the mailing list of 57 member Trusts</a:t>
            </a:r>
          </a:p>
        </p:txBody>
      </p:sp>
      <p:pic>
        <p:nvPicPr>
          <p:cNvPr id="20" name="Picture 20"/>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rot="-5400000">
            <a:off x="7402370" y="-833593"/>
            <a:ext cx="3467940" cy="3553217"/>
          </a:xfrm>
          <a:prstGeom prst="rect">
            <a:avLst/>
          </a:prstGeom>
        </p:spPr>
      </p:pic>
      <p:sp>
        <p:nvSpPr>
          <p:cNvPr id="21" name="TextBox 21"/>
          <p:cNvSpPr txBox="1"/>
          <p:nvPr/>
        </p:nvSpPr>
        <p:spPr>
          <a:xfrm>
            <a:off x="7934764" y="72289"/>
            <a:ext cx="2312259" cy="1575431"/>
          </a:xfrm>
          <a:prstGeom prst="rect">
            <a:avLst/>
          </a:prstGeom>
        </p:spPr>
        <p:txBody>
          <a:bodyPr lIns="0" tIns="0" rIns="0" bIns="0" rtlCol="0" anchor="t">
            <a:spAutoFit/>
          </a:bodyPr>
          <a:lstStyle/>
          <a:p>
            <a:pPr algn="ctr">
              <a:lnSpc>
                <a:spcPts val="3079"/>
              </a:lnSpc>
              <a:spcBef>
                <a:spcPct val="0"/>
              </a:spcBef>
            </a:pPr>
            <a:r>
              <a:rPr lang="en-US" sz="2200" dirty="0">
                <a:solidFill>
                  <a:srgbClr val="FFFFFF"/>
                </a:solidFill>
                <a:latin typeface="Nunito"/>
              </a:rPr>
              <a:t>Average satisfaction rating of 89.4% </a:t>
            </a:r>
            <a:r>
              <a:rPr lang="en-US" sz="2200" dirty="0" smtClean="0">
                <a:solidFill>
                  <a:srgbClr val="FFFFFF"/>
                </a:solidFill>
                <a:latin typeface="Nunito"/>
              </a:rPr>
              <a:t> our highest ever</a:t>
            </a:r>
            <a:endParaRPr lang="en-US" sz="2200" dirty="0">
              <a:solidFill>
                <a:srgbClr val="FFFFFF"/>
              </a:solidFill>
              <a:latin typeface="Nunito"/>
            </a:endParaRPr>
          </a:p>
        </p:txBody>
      </p:sp>
      <p:pic>
        <p:nvPicPr>
          <p:cNvPr id="23" name="Picture 18"/>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rot="5400000">
            <a:off x="7943376" y="3134966"/>
            <a:ext cx="3203409" cy="3203409"/>
          </a:xfrm>
          <a:prstGeom prst="rect">
            <a:avLst/>
          </a:prstGeom>
        </p:spPr>
      </p:pic>
      <p:sp>
        <p:nvSpPr>
          <p:cNvPr id="24" name="TextBox 19"/>
          <p:cNvSpPr txBox="1"/>
          <p:nvPr/>
        </p:nvSpPr>
        <p:spPr>
          <a:xfrm>
            <a:off x="8297475" y="3941580"/>
            <a:ext cx="2312259" cy="1590179"/>
          </a:xfrm>
          <a:prstGeom prst="rect">
            <a:avLst/>
          </a:prstGeom>
        </p:spPr>
        <p:txBody>
          <a:bodyPr lIns="0" tIns="0" rIns="0" bIns="0" rtlCol="0" anchor="t">
            <a:spAutoFit/>
          </a:bodyPr>
          <a:lstStyle/>
          <a:p>
            <a:pPr algn="ctr">
              <a:lnSpc>
                <a:spcPts val="3079"/>
              </a:lnSpc>
              <a:spcBef>
                <a:spcPct val="0"/>
              </a:spcBef>
            </a:pPr>
            <a:r>
              <a:rPr lang="en-US" sz="2200" dirty="0" smtClean="0">
                <a:solidFill>
                  <a:srgbClr val="FFFFFF"/>
                </a:solidFill>
                <a:latin typeface="Nunito"/>
              </a:rPr>
              <a:t>Increased our Trust members from 52 to 57 this financial year</a:t>
            </a:r>
            <a:endParaRPr lang="en-US" sz="2200" dirty="0">
              <a:solidFill>
                <a:srgbClr val="FFFFFF"/>
              </a:solidFill>
              <a:latin typeface="Nunito"/>
            </a:endParaRPr>
          </a:p>
        </p:txBody>
      </p:sp>
      <p:pic>
        <p:nvPicPr>
          <p:cNvPr id="25" name="Picture 20"/>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rot="-5400000">
            <a:off x="12307244" y="2913801"/>
            <a:ext cx="4204547" cy="4307937"/>
          </a:xfrm>
          <a:prstGeom prst="rect">
            <a:avLst/>
          </a:prstGeom>
        </p:spPr>
      </p:pic>
      <p:sp>
        <p:nvSpPr>
          <p:cNvPr id="26" name="TextBox 19"/>
          <p:cNvSpPr txBox="1"/>
          <p:nvPr/>
        </p:nvSpPr>
        <p:spPr>
          <a:xfrm>
            <a:off x="13253387" y="4047164"/>
            <a:ext cx="2312259" cy="2370521"/>
          </a:xfrm>
          <a:prstGeom prst="rect">
            <a:avLst/>
          </a:prstGeom>
        </p:spPr>
        <p:txBody>
          <a:bodyPr lIns="0" tIns="0" rIns="0" bIns="0" rtlCol="0" anchor="t">
            <a:spAutoFit/>
          </a:bodyPr>
          <a:lstStyle/>
          <a:p>
            <a:pPr algn="ctr">
              <a:lnSpc>
                <a:spcPts val="3079"/>
              </a:lnSpc>
              <a:spcBef>
                <a:spcPct val="0"/>
              </a:spcBef>
            </a:pPr>
            <a:r>
              <a:rPr lang="en-US" sz="2200" dirty="0" smtClean="0">
                <a:solidFill>
                  <a:srgbClr val="FFFFFF"/>
                </a:solidFill>
                <a:latin typeface="Nunito"/>
              </a:rPr>
              <a:t>Partnerships with over 32 companies &amp; consultants to deliver our sessions</a:t>
            </a:r>
            <a:endParaRPr lang="en-US" sz="2200" dirty="0">
              <a:solidFill>
                <a:srgbClr val="FFFFFF"/>
              </a:solidFill>
              <a:latin typeface="Nunito"/>
            </a:endParaRPr>
          </a:p>
        </p:txBody>
      </p:sp>
      <p:sp>
        <p:nvSpPr>
          <p:cNvPr id="27" name="TextBox 11"/>
          <p:cNvSpPr txBox="1"/>
          <p:nvPr/>
        </p:nvSpPr>
        <p:spPr>
          <a:xfrm>
            <a:off x="769751" y="188815"/>
            <a:ext cx="9839983" cy="675185"/>
          </a:xfrm>
          <a:prstGeom prst="rect">
            <a:avLst/>
          </a:prstGeom>
        </p:spPr>
        <p:txBody>
          <a:bodyPr lIns="0" tIns="0" rIns="0" bIns="0" rtlCol="0" anchor="t">
            <a:spAutoFit/>
          </a:bodyPr>
          <a:lstStyle/>
          <a:p>
            <a:pPr algn="l">
              <a:lnSpc>
                <a:spcPts val="5880"/>
              </a:lnSpc>
            </a:pPr>
            <a:r>
              <a:rPr lang="en-US" sz="4200" dirty="0" smtClean="0">
                <a:solidFill>
                  <a:srgbClr val="FFF4FB"/>
                </a:solidFill>
                <a:latin typeface="Norwester"/>
              </a:rPr>
              <a:t>2019 – 20 successes</a:t>
            </a:r>
            <a:endParaRPr lang="en-US" sz="4200" dirty="0">
              <a:solidFill>
                <a:srgbClr val="FFF4FB"/>
              </a:solidFill>
              <a:latin typeface="Norwester"/>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3392"/>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rot="-5400000">
            <a:off x="14205556" y="-1049990"/>
            <a:ext cx="2835886" cy="2905621"/>
          </a:xfrm>
          <a:prstGeom prst="rect">
            <a:avLst/>
          </a:prstGeom>
        </p:spPr>
      </p:pic>
      <p:pic>
        <p:nvPicPr>
          <p:cNvPr id="3" name="Picture 3"/>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4007815" y="-1117029"/>
            <a:ext cx="8343972" cy="11404029"/>
          </a:xfrm>
          <a:prstGeom prst="rect">
            <a:avLst/>
          </a:prstGeom>
        </p:spPr>
      </p:pic>
      <p:grpSp>
        <p:nvGrpSpPr>
          <p:cNvPr id="4" name="Group 4"/>
          <p:cNvGrpSpPr>
            <a:grpSpLocks noChangeAspect="1"/>
          </p:cNvGrpSpPr>
          <p:nvPr/>
        </p:nvGrpSpPr>
        <p:grpSpPr>
          <a:xfrm rot="-5400000">
            <a:off x="2657190" y="281389"/>
            <a:ext cx="11479985" cy="9724223"/>
            <a:chOff x="0" y="0"/>
            <a:chExt cx="2374900" cy="2011680"/>
          </a:xfrm>
        </p:grpSpPr>
        <p:sp>
          <p:nvSpPr>
            <p:cNvPr id="5" name="Freeform 5"/>
            <p:cNvSpPr/>
            <p:nvPr/>
          </p:nvSpPr>
          <p:spPr>
            <a:xfrm>
              <a:off x="-2540" y="-2540"/>
              <a:ext cx="2377441" cy="2009140"/>
            </a:xfrm>
            <a:custGeom>
              <a:avLst/>
              <a:gdLst/>
              <a:ahLst/>
              <a:cxnLst/>
              <a:rect l="l" t="t" r="r" b="b"/>
              <a:pathLst>
                <a:path w="2377441" h="2009140">
                  <a:moveTo>
                    <a:pt x="2376170" y="1778000"/>
                  </a:moveTo>
                  <a:cubicBezTo>
                    <a:pt x="2374900" y="1276350"/>
                    <a:pt x="2359660" y="598170"/>
                    <a:pt x="2359660" y="97790"/>
                  </a:cubicBezTo>
                  <a:cubicBezTo>
                    <a:pt x="2359660" y="90170"/>
                    <a:pt x="2360930" y="82550"/>
                    <a:pt x="2360930" y="76200"/>
                  </a:cubicBezTo>
                  <a:cubicBezTo>
                    <a:pt x="2359660" y="74930"/>
                    <a:pt x="2358390" y="74930"/>
                    <a:pt x="2357120" y="73660"/>
                  </a:cubicBezTo>
                  <a:cubicBezTo>
                    <a:pt x="2357120" y="73660"/>
                    <a:pt x="2355850" y="74930"/>
                    <a:pt x="2355850" y="76200"/>
                  </a:cubicBezTo>
                  <a:cubicBezTo>
                    <a:pt x="2353310" y="82550"/>
                    <a:pt x="2348230" y="82550"/>
                    <a:pt x="2343150" y="82550"/>
                  </a:cubicBezTo>
                  <a:cubicBezTo>
                    <a:pt x="2336800" y="81280"/>
                    <a:pt x="2330450" y="74930"/>
                    <a:pt x="2322830" y="77470"/>
                  </a:cubicBezTo>
                  <a:cubicBezTo>
                    <a:pt x="2320290" y="78740"/>
                    <a:pt x="2315210" y="76200"/>
                    <a:pt x="2313940" y="73660"/>
                  </a:cubicBezTo>
                  <a:cubicBezTo>
                    <a:pt x="2310130" y="68580"/>
                    <a:pt x="2305050" y="68580"/>
                    <a:pt x="2299970" y="71120"/>
                  </a:cubicBezTo>
                  <a:cubicBezTo>
                    <a:pt x="2297430" y="72390"/>
                    <a:pt x="2294890" y="71120"/>
                    <a:pt x="2292350" y="71120"/>
                  </a:cubicBezTo>
                  <a:cubicBezTo>
                    <a:pt x="2288540" y="71120"/>
                    <a:pt x="2283460" y="69850"/>
                    <a:pt x="2279650" y="68580"/>
                  </a:cubicBezTo>
                  <a:cubicBezTo>
                    <a:pt x="2278380" y="68580"/>
                    <a:pt x="2275840" y="67310"/>
                    <a:pt x="2274570" y="67310"/>
                  </a:cubicBezTo>
                  <a:cubicBezTo>
                    <a:pt x="2270760" y="66040"/>
                    <a:pt x="2266950" y="62230"/>
                    <a:pt x="2263140" y="67310"/>
                  </a:cubicBezTo>
                  <a:cubicBezTo>
                    <a:pt x="2263140" y="67310"/>
                    <a:pt x="2260600" y="67310"/>
                    <a:pt x="2259330" y="66040"/>
                  </a:cubicBezTo>
                  <a:cubicBezTo>
                    <a:pt x="2258060" y="63500"/>
                    <a:pt x="2256790" y="59690"/>
                    <a:pt x="2255520" y="57150"/>
                  </a:cubicBezTo>
                  <a:cubicBezTo>
                    <a:pt x="2252980" y="53340"/>
                    <a:pt x="2252980" y="46990"/>
                    <a:pt x="2249170" y="44450"/>
                  </a:cubicBezTo>
                  <a:cubicBezTo>
                    <a:pt x="2246630" y="43180"/>
                    <a:pt x="2245360" y="41910"/>
                    <a:pt x="2244090" y="39370"/>
                  </a:cubicBezTo>
                  <a:cubicBezTo>
                    <a:pt x="2244090" y="38100"/>
                    <a:pt x="2241550" y="36830"/>
                    <a:pt x="2241550" y="35560"/>
                  </a:cubicBezTo>
                  <a:lnTo>
                    <a:pt x="2237740" y="31750"/>
                  </a:lnTo>
                  <a:cubicBezTo>
                    <a:pt x="2236470" y="29210"/>
                    <a:pt x="2235200" y="25400"/>
                    <a:pt x="2232660" y="24130"/>
                  </a:cubicBezTo>
                  <a:cubicBezTo>
                    <a:pt x="2227580" y="20320"/>
                    <a:pt x="2226310" y="15240"/>
                    <a:pt x="2228850" y="8890"/>
                  </a:cubicBezTo>
                  <a:cubicBezTo>
                    <a:pt x="2225040" y="7620"/>
                    <a:pt x="2222500" y="5080"/>
                    <a:pt x="2218690" y="5080"/>
                  </a:cubicBezTo>
                  <a:cubicBezTo>
                    <a:pt x="2203450" y="6350"/>
                    <a:pt x="2186940" y="8890"/>
                    <a:pt x="2171700" y="10160"/>
                  </a:cubicBezTo>
                  <a:cubicBezTo>
                    <a:pt x="2169160" y="10160"/>
                    <a:pt x="2165350" y="11430"/>
                    <a:pt x="2164080" y="12700"/>
                  </a:cubicBezTo>
                  <a:cubicBezTo>
                    <a:pt x="2153920" y="19050"/>
                    <a:pt x="2143760" y="13970"/>
                    <a:pt x="2133600" y="12700"/>
                  </a:cubicBezTo>
                  <a:cubicBezTo>
                    <a:pt x="2125980" y="12700"/>
                    <a:pt x="2118360" y="8890"/>
                    <a:pt x="2110740" y="7620"/>
                  </a:cubicBezTo>
                  <a:cubicBezTo>
                    <a:pt x="2101850" y="6350"/>
                    <a:pt x="2094230" y="7620"/>
                    <a:pt x="2085340" y="6350"/>
                  </a:cubicBezTo>
                  <a:cubicBezTo>
                    <a:pt x="2084070" y="6350"/>
                    <a:pt x="2082800" y="5080"/>
                    <a:pt x="2081530" y="3810"/>
                  </a:cubicBezTo>
                  <a:cubicBezTo>
                    <a:pt x="2078990" y="0"/>
                    <a:pt x="2073910" y="1270"/>
                    <a:pt x="2071370" y="2540"/>
                  </a:cubicBezTo>
                  <a:cubicBezTo>
                    <a:pt x="2067560" y="5080"/>
                    <a:pt x="2066290" y="8890"/>
                    <a:pt x="2063750" y="12700"/>
                  </a:cubicBezTo>
                  <a:cubicBezTo>
                    <a:pt x="2057400" y="13970"/>
                    <a:pt x="2048510" y="15240"/>
                    <a:pt x="2042160" y="19050"/>
                  </a:cubicBezTo>
                  <a:cubicBezTo>
                    <a:pt x="2037080" y="21590"/>
                    <a:pt x="2034540" y="22860"/>
                    <a:pt x="2030730" y="20320"/>
                  </a:cubicBezTo>
                  <a:lnTo>
                    <a:pt x="2029460" y="21590"/>
                  </a:lnTo>
                  <a:cubicBezTo>
                    <a:pt x="2032000" y="24130"/>
                    <a:pt x="2033270" y="27940"/>
                    <a:pt x="2035810" y="30480"/>
                  </a:cubicBezTo>
                  <a:cubicBezTo>
                    <a:pt x="2032000" y="31750"/>
                    <a:pt x="2026920" y="34290"/>
                    <a:pt x="2024380" y="33020"/>
                  </a:cubicBezTo>
                  <a:cubicBezTo>
                    <a:pt x="2018030" y="31750"/>
                    <a:pt x="2015490" y="34290"/>
                    <a:pt x="2010410" y="36830"/>
                  </a:cubicBezTo>
                  <a:cubicBezTo>
                    <a:pt x="2005330" y="40640"/>
                    <a:pt x="1998980" y="43180"/>
                    <a:pt x="1993900" y="45720"/>
                  </a:cubicBezTo>
                  <a:cubicBezTo>
                    <a:pt x="1992630" y="45720"/>
                    <a:pt x="1991360" y="45720"/>
                    <a:pt x="1990090" y="44450"/>
                  </a:cubicBezTo>
                  <a:cubicBezTo>
                    <a:pt x="1988820" y="44450"/>
                    <a:pt x="1987550" y="43180"/>
                    <a:pt x="1987550" y="43180"/>
                  </a:cubicBezTo>
                  <a:cubicBezTo>
                    <a:pt x="1981200" y="45720"/>
                    <a:pt x="1974850" y="48260"/>
                    <a:pt x="1968500" y="45720"/>
                  </a:cubicBezTo>
                  <a:cubicBezTo>
                    <a:pt x="1967230" y="45720"/>
                    <a:pt x="1967230" y="46990"/>
                    <a:pt x="1965960" y="46990"/>
                  </a:cubicBezTo>
                  <a:cubicBezTo>
                    <a:pt x="1958340" y="49530"/>
                    <a:pt x="1953260" y="58420"/>
                    <a:pt x="1943100" y="58420"/>
                  </a:cubicBezTo>
                  <a:cubicBezTo>
                    <a:pt x="1935480" y="58420"/>
                    <a:pt x="1927860" y="64770"/>
                    <a:pt x="1920240" y="64770"/>
                  </a:cubicBezTo>
                  <a:cubicBezTo>
                    <a:pt x="1911350" y="66040"/>
                    <a:pt x="1903730" y="68580"/>
                    <a:pt x="1896110" y="72390"/>
                  </a:cubicBezTo>
                  <a:cubicBezTo>
                    <a:pt x="1893570" y="73660"/>
                    <a:pt x="1891030" y="73660"/>
                    <a:pt x="1889760" y="73660"/>
                  </a:cubicBezTo>
                  <a:cubicBezTo>
                    <a:pt x="1883410" y="71120"/>
                    <a:pt x="1879600" y="74930"/>
                    <a:pt x="1877060" y="78740"/>
                  </a:cubicBezTo>
                  <a:cubicBezTo>
                    <a:pt x="1870710" y="87630"/>
                    <a:pt x="1860550" y="90170"/>
                    <a:pt x="1851660" y="92710"/>
                  </a:cubicBezTo>
                  <a:cubicBezTo>
                    <a:pt x="1840230" y="95250"/>
                    <a:pt x="1828800" y="96520"/>
                    <a:pt x="1817370" y="97790"/>
                  </a:cubicBezTo>
                  <a:cubicBezTo>
                    <a:pt x="1816100" y="97790"/>
                    <a:pt x="1814830" y="101600"/>
                    <a:pt x="1812290" y="102870"/>
                  </a:cubicBezTo>
                  <a:cubicBezTo>
                    <a:pt x="1811020" y="102870"/>
                    <a:pt x="1809750" y="101600"/>
                    <a:pt x="1809750" y="101600"/>
                  </a:cubicBezTo>
                  <a:cubicBezTo>
                    <a:pt x="1803400" y="109220"/>
                    <a:pt x="1799590" y="120650"/>
                    <a:pt x="1786890" y="119380"/>
                  </a:cubicBezTo>
                  <a:lnTo>
                    <a:pt x="1785620" y="119380"/>
                  </a:lnTo>
                  <a:cubicBezTo>
                    <a:pt x="1775460" y="125730"/>
                    <a:pt x="1765300" y="123190"/>
                    <a:pt x="1756410" y="120650"/>
                  </a:cubicBezTo>
                  <a:cubicBezTo>
                    <a:pt x="1753870" y="120650"/>
                    <a:pt x="1750060" y="118110"/>
                    <a:pt x="1748790" y="115570"/>
                  </a:cubicBezTo>
                  <a:cubicBezTo>
                    <a:pt x="1744980" y="107950"/>
                    <a:pt x="1734820" y="105410"/>
                    <a:pt x="1727200" y="107950"/>
                  </a:cubicBezTo>
                  <a:cubicBezTo>
                    <a:pt x="1720850" y="110490"/>
                    <a:pt x="1714500" y="111760"/>
                    <a:pt x="1708150" y="114300"/>
                  </a:cubicBezTo>
                  <a:cubicBezTo>
                    <a:pt x="1697990" y="116840"/>
                    <a:pt x="1689100" y="118110"/>
                    <a:pt x="1678940" y="113030"/>
                  </a:cubicBezTo>
                  <a:cubicBezTo>
                    <a:pt x="1668780" y="107950"/>
                    <a:pt x="1661160" y="111760"/>
                    <a:pt x="1656080" y="123190"/>
                  </a:cubicBezTo>
                  <a:cubicBezTo>
                    <a:pt x="1652270" y="130810"/>
                    <a:pt x="1642109" y="132080"/>
                    <a:pt x="1635759" y="125730"/>
                  </a:cubicBezTo>
                  <a:cubicBezTo>
                    <a:pt x="1631949" y="121920"/>
                    <a:pt x="1629409" y="123190"/>
                    <a:pt x="1625599" y="125730"/>
                  </a:cubicBezTo>
                  <a:lnTo>
                    <a:pt x="1617979" y="133350"/>
                  </a:lnTo>
                  <a:cubicBezTo>
                    <a:pt x="1616709" y="134620"/>
                    <a:pt x="1614169" y="134620"/>
                    <a:pt x="1612899" y="134620"/>
                  </a:cubicBezTo>
                  <a:lnTo>
                    <a:pt x="1605279" y="134620"/>
                  </a:lnTo>
                  <a:cubicBezTo>
                    <a:pt x="1600199" y="134620"/>
                    <a:pt x="1595119" y="133350"/>
                    <a:pt x="1590040" y="132080"/>
                  </a:cubicBezTo>
                  <a:cubicBezTo>
                    <a:pt x="1583690" y="130810"/>
                    <a:pt x="1578609" y="127000"/>
                    <a:pt x="1572259" y="125730"/>
                  </a:cubicBezTo>
                  <a:cubicBezTo>
                    <a:pt x="1562099" y="124460"/>
                    <a:pt x="1559559" y="115570"/>
                    <a:pt x="1555749" y="109220"/>
                  </a:cubicBezTo>
                  <a:cubicBezTo>
                    <a:pt x="1553209" y="105410"/>
                    <a:pt x="1548129" y="100330"/>
                    <a:pt x="1543049" y="101600"/>
                  </a:cubicBezTo>
                  <a:cubicBezTo>
                    <a:pt x="1537969" y="104140"/>
                    <a:pt x="1532889" y="101600"/>
                    <a:pt x="1529079" y="100330"/>
                  </a:cubicBezTo>
                  <a:cubicBezTo>
                    <a:pt x="1527809" y="100330"/>
                    <a:pt x="1525269" y="99060"/>
                    <a:pt x="1523999" y="99060"/>
                  </a:cubicBezTo>
                  <a:cubicBezTo>
                    <a:pt x="1515109" y="96520"/>
                    <a:pt x="1508759" y="101600"/>
                    <a:pt x="1502409" y="107950"/>
                  </a:cubicBezTo>
                  <a:lnTo>
                    <a:pt x="1497329" y="113030"/>
                  </a:lnTo>
                  <a:cubicBezTo>
                    <a:pt x="1496059" y="114300"/>
                    <a:pt x="1496059" y="116840"/>
                    <a:pt x="1494790" y="118110"/>
                  </a:cubicBezTo>
                  <a:cubicBezTo>
                    <a:pt x="1487170" y="124460"/>
                    <a:pt x="1479550" y="121920"/>
                    <a:pt x="1470659" y="118110"/>
                  </a:cubicBezTo>
                  <a:cubicBezTo>
                    <a:pt x="1463040" y="114300"/>
                    <a:pt x="1454149" y="118110"/>
                    <a:pt x="1451609" y="125730"/>
                  </a:cubicBezTo>
                  <a:cubicBezTo>
                    <a:pt x="1450340" y="130810"/>
                    <a:pt x="1449070" y="134620"/>
                    <a:pt x="1442720" y="137160"/>
                  </a:cubicBezTo>
                  <a:cubicBezTo>
                    <a:pt x="1436370" y="140970"/>
                    <a:pt x="1428750" y="143510"/>
                    <a:pt x="1427480" y="152400"/>
                  </a:cubicBezTo>
                  <a:cubicBezTo>
                    <a:pt x="1427480" y="153670"/>
                    <a:pt x="1426210" y="154940"/>
                    <a:pt x="1424940" y="154940"/>
                  </a:cubicBezTo>
                  <a:cubicBezTo>
                    <a:pt x="1421130" y="156210"/>
                    <a:pt x="1418590" y="157480"/>
                    <a:pt x="1414780" y="158750"/>
                  </a:cubicBezTo>
                  <a:lnTo>
                    <a:pt x="1403350" y="158750"/>
                  </a:lnTo>
                  <a:cubicBezTo>
                    <a:pt x="1395730" y="157480"/>
                    <a:pt x="1388110" y="154940"/>
                    <a:pt x="1380490" y="153670"/>
                  </a:cubicBezTo>
                  <a:cubicBezTo>
                    <a:pt x="1371600" y="152400"/>
                    <a:pt x="1363979" y="157480"/>
                    <a:pt x="1355090" y="158750"/>
                  </a:cubicBezTo>
                  <a:lnTo>
                    <a:pt x="1353820" y="160020"/>
                  </a:lnTo>
                  <a:cubicBezTo>
                    <a:pt x="1351280" y="163830"/>
                    <a:pt x="1347470" y="162560"/>
                    <a:pt x="1344930" y="160020"/>
                  </a:cubicBezTo>
                  <a:cubicBezTo>
                    <a:pt x="1339850" y="154940"/>
                    <a:pt x="1330960" y="153670"/>
                    <a:pt x="1324610" y="156210"/>
                  </a:cubicBezTo>
                  <a:cubicBezTo>
                    <a:pt x="1316990" y="160020"/>
                    <a:pt x="1309370" y="162560"/>
                    <a:pt x="1301750" y="165100"/>
                  </a:cubicBezTo>
                  <a:cubicBezTo>
                    <a:pt x="1299210" y="165100"/>
                    <a:pt x="1296670" y="163830"/>
                    <a:pt x="1295400" y="163830"/>
                  </a:cubicBezTo>
                  <a:cubicBezTo>
                    <a:pt x="1292860" y="163830"/>
                    <a:pt x="1289050" y="162560"/>
                    <a:pt x="1287780" y="163830"/>
                  </a:cubicBezTo>
                  <a:cubicBezTo>
                    <a:pt x="1277620" y="171450"/>
                    <a:pt x="1267460" y="168910"/>
                    <a:pt x="1258570" y="163830"/>
                  </a:cubicBezTo>
                  <a:cubicBezTo>
                    <a:pt x="1253490" y="161290"/>
                    <a:pt x="1245870" y="158750"/>
                    <a:pt x="1243330" y="151130"/>
                  </a:cubicBezTo>
                  <a:cubicBezTo>
                    <a:pt x="1242060" y="146050"/>
                    <a:pt x="1236980" y="140970"/>
                    <a:pt x="1233170" y="137160"/>
                  </a:cubicBezTo>
                  <a:cubicBezTo>
                    <a:pt x="1226820" y="130810"/>
                    <a:pt x="1220470" y="121920"/>
                    <a:pt x="1209040" y="121920"/>
                  </a:cubicBezTo>
                  <a:cubicBezTo>
                    <a:pt x="1206500" y="121920"/>
                    <a:pt x="1203959" y="116840"/>
                    <a:pt x="1202690" y="118110"/>
                  </a:cubicBezTo>
                  <a:cubicBezTo>
                    <a:pt x="1197609" y="119380"/>
                    <a:pt x="1197609" y="116840"/>
                    <a:pt x="1195070" y="114300"/>
                  </a:cubicBezTo>
                  <a:cubicBezTo>
                    <a:pt x="1192530" y="111760"/>
                    <a:pt x="1188720" y="109220"/>
                    <a:pt x="1186180" y="105410"/>
                  </a:cubicBezTo>
                  <a:cubicBezTo>
                    <a:pt x="1182370" y="100330"/>
                    <a:pt x="1178560" y="93980"/>
                    <a:pt x="1174750" y="88900"/>
                  </a:cubicBezTo>
                  <a:cubicBezTo>
                    <a:pt x="1170940" y="83820"/>
                    <a:pt x="1168400" y="77470"/>
                    <a:pt x="1164590" y="72390"/>
                  </a:cubicBezTo>
                  <a:cubicBezTo>
                    <a:pt x="1163320" y="71120"/>
                    <a:pt x="1159509" y="69850"/>
                    <a:pt x="1158240" y="71120"/>
                  </a:cubicBezTo>
                  <a:lnTo>
                    <a:pt x="1143000" y="78740"/>
                  </a:lnTo>
                  <a:cubicBezTo>
                    <a:pt x="1140460" y="80010"/>
                    <a:pt x="1139190" y="82550"/>
                    <a:pt x="1137920" y="85090"/>
                  </a:cubicBezTo>
                  <a:lnTo>
                    <a:pt x="1136650" y="83820"/>
                  </a:lnTo>
                  <a:cubicBezTo>
                    <a:pt x="1137920" y="80010"/>
                    <a:pt x="1139190" y="76200"/>
                    <a:pt x="1140460" y="74930"/>
                  </a:cubicBezTo>
                  <a:lnTo>
                    <a:pt x="1125220" y="71120"/>
                  </a:lnTo>
                  <a:cubicBezTo>
                    <a:pt x="1121410" y="69850"/>
                    <a:pt x="1115060" y="69850"/>
                    <a:pt x="1112520" y="69850"/>
                  </a:cubicBezTo>
                  <a:lnTo>
                    <a:pt x="1092200" y="69850"/>
                  </a:lnTo>
                  <a:cubicBezTo>
                    <a:pt x="1084580" y="69850"/>
                    <a:pt x="1078230" y="68580"/>
                    <a:pt x="1070610" y="69850"/>
                  </a:cubicBezTo>
                  <a:cubicBezTo>
                    <a:pt x="1065530" y="71120"/>
                    <a:pt x="1061720" y="68580"/>
                    <a:pt x="1057910" y="66040"/>
                  </a:cubicBezTo>
                  <a:cubicBezTo>
                    <a:pt x="1047750" y="58420"/>
                    <a:pt x="1037590" y="49530"/>
                    <a:pt x="1023620" y="53340"/>
                  </a:cubicBezTo>
                  <a:cubicBezTo>
                    <a:pt x="1022350" y="53340"/>
                    <a:pt x="1019810" y="52070"/>
                    <a:pt x="1018540" y="50800"/>
                  </a:cubicBezTo>
                  <a:cubicBezTo>
                    <a:pt x="1014730" y="49530"/>
                    <a:pt x="1012190" y="46990"/>
                    <a:pt x="1007110" y="44450"/>
                  </a:cubicBezTo>
                  <a:cubicBezTo>
                    <a:pt x="1007110" y="48260"/>
                    <a:pt x="1007110" y="49530"/>
                    <a:pt x="1008380" y="52070"/>
                  </a:cubicBezTo>
                  <a:cubicBezTo>
                    <a:pt x="1005840" y="54610"/>
                    <a:pt x="1004570" y="53340"/>
                    <a:pt x="1003300" y="52070"/>
                  </a:cubicBezTo>
                  <a:cubicBezTo>
                    <a:pt x="1002030" y="53340"/>
                    <a:pt x="1000760" y="55880"/>
                    <a:pt x="999490" y="55880"/>
                  </a:cubicBezTo>
                  <a:cubicBezTo>
                    <a:pt x="993140" y="58420"/>
                    <a:pt x="986790" y="59690"/>
                    <a:pt x="980440" y="62230"/>
                  </a:cubicBezTo>
                  <a:cubicBezTo>
                    <a:pt x="977900" y="63500"/>
                    <a:pt x="975360" y="64770"/>
                    <a:pt x="974090" y="66040"/>
                  </a:cubicBezTo>
                  <a:cubicBezTo>
                    <a:pt x="969010" y="69850"/>
                    <a:pt x="965200" y="76200"/>
                    <a:pt x="956310" y="74930"/>
                  </a:cubicBezTo>
                  <a:cubicBezTo>
                    <a:pt x="955040" y="74930"/>
                    <a:pt x="952500" y="77470"/>
                    <a:pt x="949960" y="77470"/>
                  </a:cubicBezTo>
                  <a:cubicBezTo>
                    <a:pt x="947420" y="78740"/>
                    <a:pt x="943610" y="78740"/>
                    <a:pt x="941070" y="80010"/>
                  </a:cubicBezTo>
                  <a:lnTo>
                    <a:pt x="938530" y="80010"/>
                  </a:lnTo>
                  <a:cubicBezTo>
                    <a:pt x="930910" y="82550"/>
                    <a:pt x="924560" y="85090"/>
                    <a:pt x="916940" y="86360"/>
                  </a:cubicBezTo>
                  <a:lnTo>
                    <a:pt x="911860" y="86360"/>
                  </a:lnTo>
                  <a:cubicBezTo>
                    <a:pt x="905510" y="86360"/>
                    <a:pt x="900430" y="85090"/>
                    <a:pt x="894080" y="85090"/>
                  </a:cubicBezTo>
                  <a:cubicBezTo>
                    <a:pt x="887730" y="85090"/>
                    <a:pt x="881380" y="87630"/>
                    <a:pt x="875030" y="87630"/>
                  </a:cubicBezTo>
                  <a:cubicBezTo>
                    <a:pt x="867410" y="87630"/>
                    <a:pt x="858520" y="87630"/>
                    <a:pt x="852170" y="82550"/>
                  </a:cubicBezTo>
                  <a:cubicBezTo>
                    <a:pt x="850900" y="81280"/>
                    <a:pt x="847090" y="81280"/>
                    <a:pt x="844550" y="82550"/>
                  </a:cubicBezTo>
                  <a:cubicBezTo>
                    <a:pt x="835660" y="83820"/>
                    <a:pt x="826770" y="85090"/>
                    <a:pt x="819150" y="87630"/>
                  </a:cubicBezTo>
                  <a:cubicBezTo>
                    <a:pt x="811530" y="90170"/>
                    <a:pt x="807720" y="87630"/>
                    <a:pt x="805180" y="81280"/>
                  </a:cubicBezTo>
                  <a:cubicBezTo>
                    <a:pt x="803910" y="78740"/>
                    <a:pt x="801370" y="76200"/>
                    <a:pt x="798830" y="73660"/>
                  </a:cubicBezTo>
                  <a:cubicBezTo>
                    <a:pt x="795020" y="71120"/>
                    <a:pt x="791210" y="67310"/>
                    <a:pt x="787400" y="67310"/>
                  </a:cubicBezTo>
                  <a:cubicBezTo>
                    <a:pt x="778510" y="67310"/>
                    <a:pt x="773430" y="62230"/>
                    <a:pt x="767080" y="58420"/>
                  </a:cubicBezTo>
                  <a:cubicBezTo>
                    <a:pt x="756920" y="52070"/>
                    <a:pt x="748030" y="44450"/>
                    <a:pt x="735330" y="45720"/>
                  </a:cubicBezTo>
                  <a:lnTo>
                    <a:pt x="735330" y="39370"/>
                  </a:lnTo>
                  <a:cubicBezTo>
                    <a:pt x="737870" y="39370"/>
                    <a:pt x="740410" y="39370"/>
                    <a:pt x="742950" y="38100"/>
                  </a:cubicBezTo>
                  <a:cubicBezTo>
                    <a:pt x="739140" y="35560"/>
                    <a:pt x="739140" y="31750"/>
                    <a:pt x="736600" y="29210"/>
                  </a:cubicBezTo>
                  <a:cubicBezTo>
                    <a:pt x="731520" y="25400"/>
                    <a:pt x="726440" y="24130"/>
                    <a:pt x="721360" y="21590"/>
                  </a:cubicBezTo>
                  <a:cubicBezTo>
                    <a:pt x="717550" y="20320"/>
                    <a:pt x="712470" y="20320"/>
                    <a:pt x="715010" y="26670"/>
                  </a:cubicBezTo>
                  <a:cubicBezTo>
                    <a:pt x="708660" y="27940"/>
                    <a:pt x="703580" y="27940"/>
                    <a:pt x="701040" y="30480"/>
                  </a:cubicBezTo>
                  <a:cubicBezTo>
                    <a:pt x="695960" y="34290"/>
                    <a:pt x="690880" y="31750"/>
                    <a:pt x="687070" y="29210"/>
                  </a:cubicBezTo>
                  <a:cubicBezTo>
                    <a:pt x="684530" y="27940"/>
                    <a:pt x="681990" y="26670"/>
                    <a:pt x="679450" y="27940"/>
                  </a:cubicBezTo>
                  <a:cubicBezTo>
                    <a:pt x="664210" y="35560"/>
                    <a:pt x="648970" y="31750"/>
                    <a:pt x="633730" y="31750"/>
                  </a:cubicBezTo>
                  <a:cubicBezTo>
                    <a:pt x="631190" y="31750"/>
                    <a:pt x="628650" y="30480"/>
                    <a:pt x="624840" y="30480"/>
                  </a:cubicBezTo>
                  <a:cubicBezTo>
                    <a:pt x="619760" y="29210"/>
                    <a:pt x="615950" y="26670"/>
                    <a:pt x="610870" y="25400"/>
                  </a:cubicBezTo>
                  <a:cubicBezTo>
                    <a:pt x="605790" y="24130"/>
                    <a:pt x="599440" y="22860"/>
                    <a:pt x="594360" y="21590"/>
                  </a:cubicBezTo>
                  <a:lnTo>
                    <a:pt x="590550" y="21590"/>
                  </a:lnTo>
                  <a:cubicBezTo>
                    <a:pt x="581660" y="21590"/>
                    <a:pt x="572770" y="22860"/>
                    <a:pt x="565150" y="22860"/>
                  </a:cubicBezTo>
                  <a:cubicBezTo>
                    <a:pt x="558800" y="22860"/>
                    <a:pt x="552450" y="20320"/>
                    <a:pt x="544830" y="19050"/>
                  </a:cubicBezTo>
                  <a:cubicBezTo>
                    <a:pt x="543560" y="8890"/>
                    <a:pt x="533400" y="11430"/>
                    <a:pt x="527050" y="6350"/>
                  </a:cubicBezTo>
                  <a:cubicBezTo>
                    <a:pt x="525780" y="5080"/>
                    <a:pt x="523240" y="6350"/>
                    <a:pt x="521970" y="6350"/>
                  </a:cubicBezTo>
                  <a:cubicBezTo>
                    <a:pt x="514350" y="5080"/>
                    <a:pt x="509270" y="8890"/>
                    <a:pt x="506730" y="15240"/>
                  </a:cubicBezTo>
                  <a:cubicBezTo>
                    <a:pt x="502920" y="21590"/>
                    <a:pt x="492760" y="24130"/>
                    <a:pt x="496570" y="34290"/>
                  </a:cubicBezTo>
                  <a:cubicBezTo>
                    <a:pt x="497840" y="35560"/>
                    <a:pt x="500380" y="36830"/>
                    <a:pt x="501650" y="39370"/>
                  </a:cubicBezTo>
                  <a:cubicBezTo>
                    <a:pt x="501650" y="43180"/>
                    <a:pt x="500380" y="45720"/>
                    <a:pt x="496570" y="44450"/>
                  </a:cubicBezTo>
                  <a:cubicBezTo>
                    <a:pt x="495300" y="44450"/>
                    <a:pt x="494030" y="46990"/>
                    <a:pt x="492760" y="48260"/>
                  </a:cubicBezTo>
                  <a:cubicBezTo>
                    <a:pt x="491490" y="49530"/>
                    <a:pt x="491490" y="52070"/>
                    <a:pt x="490220" y="52070"/>
                  </a:cubicBezTo>
                  <a:cubicBezTo>
                    <a:pt x="482600" y="54610"/>
                    <a:pt x="477520" y="60960"/>
                    <a:pt x="468630" y="59690"/>
                  </a:cubicBezTo>
                  <a:lnTo>
                    <a:pt x="466090" y="59690"/>
                  </a:lnTo>
                  <a:cubicBezTo>
                    <a:pt x="458470" y="66040"/>
                    <a:pt x="450850" y="64770"/>
                    <a:pt x="441960" y="63500"/>
                  </a:cubicBezTo>
                  <a:cubicBezTo>
                    <a:pt x="438150" y="62230"/>
                    <a:pt x="433070" y="63500"/>
                    <a:pt x="427990" y="63500"/>
                  </a:cubicBezTo>
                  <a:cubicBezTo>
                    <a:pt x="424180" y="63500"/>
                    <a:pt x="420370" y="63500"/>
                    <a:pt x="416560" y="60960"/>
                  </a:cubicBezTo>
                  <a:cubicBezTo>
                    <a:pt x="411480" y="58420"/>
                    <a:pt x="406400" y="54610"/>
                    <a:pt x="401320" y="52070"/>
                  </a:cubicBezTo>
                  <a:cubicBezTo>
                    <a:pt x="396240" y="49530"/>
                    <a:pt x="389890" y="49530"/>
                    <a:pt x="389890" y="40640"/>
                  </a:cubicBezTo>
                  <a:cubicBezTo>
                    <a:pt x="389890" y="39370"/>
                    <a:pt x="387350" y="38100"/>
                    <a:pt x="387350" y="36830"/>
                  </a:cubicBezTo>
                  <a:cubicBezTo>
                    <a:pt x="378460" y="44450"/>
                    <a:pt x="370840" y="50800"/>
                    <a:pt x="363220" y="57150"/>
                  </a:cubicBezTo>
                  <a:cubicBezTo>
                    <a:pt x="359410" y="60960"/>
                    <a:pt x="354330" y="66040"/>
                    <a:pt x="356870" y="72390"/>
                  </a:cubicBezTo>
                  <a:cubicBezTo>
                    <a:pt x="356870" y="73660"/>
                    <a:pt x="355600" y="74930"/>
                    <a:pt x="355600" y="76200"/>
                  </a:cubicBezTo>
                  <a:cubicBezTo>
                    <a:pt x="354330" y="78740"/>
                    <a:pt x="353060" y="81280"/>
                    <a:pt x="350520" y="82550"/>
                  </a:cubicBezTo>
                  <a:cubicBezTo>
                    <a:pt x="347980" y="86360"/>
                    <a:pt x="345440" y="90170"/>
                    <a:pt x="342900" y="95250"/>
                  </a:cubicBezTo>
                  <a:lnTo>
                    <a:pt x="335280" y="102870"/>
                  </a:lnTo>
                  <a:cubicBezTo>
                    <a:pt x="332740" y="106680"/>
                    <a:pt x="330200" y="110490"/>
                    <a:pt x="326390" y="113030"/>
                  </a:cubicBezTo>
                  <a:cubicBezTo>
                    <a:pt x="317500" y="120650"/>
                    <a:pt x="308610" y="128270"/>
                    <a:pt x="298450" y="135890"/>
                  </a:cubicBezTo>
                  <a:cubicBezTo>
                    <a:pt x="293370" y="140970"/>
                    <a:pt x="287020" y="144780"/>
                    <a:pt x="281940" y="149860"/>
                  </a:cubicBezTo>
                  <a:cubicBezTo>
                    <a:pt x="273050" y="157480"/>
                    <a:pt x="262890" y="163830"/>
                    <a:pt x="257810" y="175260"/>
                  </a:cubicBezTo>
                  <a:cubicBezTo>
                    <a:pt x="257810" y="176530"/>
                    <a:pt x="255270" y="177800"/>
                    <a:pt x="254000" y="179070"/>
                  </a:cubicBezTo>
                  <a:cubicBezTo>
                    <a:pt x="247650" y="184150"/>
                    <a:pt x="237490" y="184150"/>
                    <a:pt x="237490" y="194310"/>
                  </a:cubicBezTo>
                  <a:cubicBezTo>
                    <a:pt x="227330" y="194310"/>
                    <a:pt x="222250" y="201930"/>
                    <a:pt x="217170" y="208280"/>
                  </a:cubicBezTo>
                  <a:cubicBezTo>
                    <a:pt x="213360" y="213360"/>
                    <a:pt x="209550" y="219710"/>
                    <a:pt x="204470" y="223520"/>
                  </a:cubicBezTo>
                  <a:cubicBezTo>
                    <a:pt x="199390" y="226060"/>
                    <a:pt x="193040" y="224790"/>
                    <a:pt x="186690" y="224790"/>
                  </a:cubicBezTo>
                  <a:cubicBezTo>
                    <a:pt x="184150" y="224790"/>
                    <a:pt x="181610" y="224790"/>
                    <a:pt x="181610" y="226060"/>
                  </a:cubicBezTo>
                  <a:cubicBezTo>
                    <a:pt x="176530" y="231140"/>
                    <a:pt x="170180" y="234950"/>
                    <a:pt x="166370" y="241300"/>
                  </a:cubicBezTo>
                  <a:cubicBezTo>
                    <a:pt x="162560" y="247650"/>
                    <a:pt x="158750" y="251460"/>
                    <a:pt x="152400" y="252730"/>
                  </a:cubicBezTo>
                  <a:cubicBezTo>
                    <a:pt x="146050" y="254000"/>
                    <a:pt x="139700" y="260350"/>
                    <a:pt x="130810" y="256540"/>
                  </a:cubicBezTo>
                  <a:cubicBezTo>
                    <a:pt x="123190" y="254000"/>
                    <a:pt x="114300" y="256540"/>
                    <a:pt x="109220" y="251460"/>
                  </a:cubicBezTo>
                  <a:cubicBezTo>
                    <a:pt x="99060" y="252730"/>
                    <a:pt x="91440" y="255270"/>
                    <a:pt x="82550" y="256540"/>
                  </a:cubicBezTo>
                  <a:cubicBezTo>
                    <a:pt x="72390" y="259080"/>
                    <a:pt x="60960" y="257810"/>
                    <a:pt x="52070" y="265430"/>
                  </a:cubicBezTo>
                  <a:cubicBezTo>
                    <a:pt x="44450" y="271780"/>
                    <a:pt x="38100" y="278130"/>
                    <a:pt x="26670" y="276860"/>
                  </a:cubicBezTo>
                  <a:cubicBezTo>
                    <a:pt x="27940" y="284480"/>
                    <a:pt x="29210" y="290830"/>
                    <a:pt x="30480" y="298450"/>
                  </a:cubicBezTo>
                  <a:cubicBezTo>
                    <a:pt x="33020" y="318770"/>
                    <a:pt x="35560" y="339090"/>
                    <a:pt x="36830" y="359410"/>
                  </a:cubicBezTo>
                  <a:cubicBezTo>
                    <a:pt x="40640" y="384810"/>
                    <a:pt x="41910" y="408940"/>
                    <a:pt x="39370" y="433070"/>
                  </a:cubicBezTo>
                  <a:cubicBezTo>
                    <a:pt x="36830" y="467360"/>
                    <a:pt x="25400" y="1640840"/>
                    <a:pt x="13970" y="1672590"/>
                  </a:cubicBezTo>
                  <a:lnTo>
                    <a:pt x="2540" y="1699260"/>
                  </a:lnTo>
                  <a:cubicBezTo>
                    <a:pt x="0" y="1705610"/>
                    <a:pt x="3810" y="1709420"/>
                    <a:pt x="10160" y="1710690"/>
                  </a:cubicBezTo>
                  <a:cubicBezTo>
                    <a:pt x="17780" y="1711960"/>
                    <a:pt x="20320" y="1717040"/>
                    <a:pt x="22860" y="1723390"/>
                  </a:cubicBezTo>
                  <a:cubicBezTo>
                    <a:pt x="25400" y="1733550"/>
                    <a:pt x="21590" y="1743710"/>
                    <a:pt x="26670" y="1753870"/>
                  </a:cubicBezTo>
                  <a:cubicBezTo>
                    <a:pt x="29210" y="1758950"/>
                    <a:pt x="26670" y="1767840"/>
                    <a:pt x="25400" y="1775460"/>
                  </a:cubicBezTo>
                  <a:cubicBezTo>
                    <a:pt x="24130" y="1785620"/>
                    <a:pt x="26670" y="1795780"/>
                    <a:pt x="30480" y="1804670"/>
                  </a:cubicBezTo>
                  <a:cubicBezTo>
                    <a:pt x="39370" y="1819910"/>
                    <a:pt x="40640" y="1837690"/>
                    <a:pt x="40640" y="1854200"/>
                  </a:cubicBezTo>
                  <a:cubicBezTo>
                    <a:pt x="40640" y="1858010"/>
                    <a:pt x="41910" y="1861820"/>
                    <a:pt x="43180" y="1864360"/>
                  </a:cubicBezTo>
                  <a:cubicBezTo>
                    <a:pt x="45720" y="1866900"/>
                    <a:pt x="50800" y="1869440"/>
                    <a:pt x="55880" y="1870710"/>
                  </a:cubicBezTo>
                  <a:lnTo>
                    <a:pt x="86360" y="1885950"/>
                  </a:lnTo>
                  <a:cubicBezTo>
                    <a:pt x="100330" y="1893570"/>
                    <a:pt x="111760" y="1892300"/>
                    <a:pt x="124460" y="1883410"/>
                  </a:cubicBezTo>
                  <a:cubicBezTo>
                    <a:pt x="125730" y="1882140"/>
                    <a:pt x="129540" y="1880870"/>
                    <a:pt x="130810" y="1880870"/>
                  </a:cubicBezTo>
                  <a:cubicBezTo>
                    <a:pt x="139700" y="1882140"/>
                    <a:pt x="148590" y="1882140"/>
                    <a:pt x="156210" y="1889760"/>
                  </a:cubicBezTo>
                  <a:cubicBezTo>
                    <a:pt x="165100" y="1897380"/>
                    <a:pt x="177800" y="1902460"/>
                    <a:pt x="187960" y="1908810"/>
                  </a:cubicBezTo>
                  <a:cubicBezTo>
                    <a:pt x="194310" y="1912620"/>
                    <a:pt x="201930" y="1917700"/>
                    <a:pt x="205740" y="1922780"/>
                  </a:cubicBezTo>
                  <a:cubicBezTo>
                    <a:pt x="208280" y="1925320"/>
                    <a:pt x="210820" y="1927860"/>
                    <a:pt x="213360" y="1929130"/>
                  </a:cubicBezTo>
                  <a:cubicBezTo>
                    <a:pt x="227330" y="1934210"/>
                    <a:pt x="234950" y="1946910"/>
                    <a:pt x="243840" y="1957070"/>
                  </a:cubicBezTo>
                  <a:cubicBezTo>
                    <a:pt x="251460" y="1965960"/>
                    <a:pt x="261620" y="1971040"/>
                    <a:pt x="273050" y="1972310"/>
                  </a:cubicBezTo>
                  <a:cubicBezTo>
                    <a:pt x="285750" y="1974850"/>
                    <a:pt x="298450" y="1976120"/>
                    <a:pt x="311150" y="1978660"/>
                  </a:cubicBezTo>
                  <a:cubicBezTo>
                    <a:pt x="316230" y="1979930"/>
                    <a:pt x="322580" y="1981200"/>
                    <a:pt x="327660" y="1983740"/>
                  </a:cubicBezTo>
                  <a:cubicBezTo>
                    <a:pt x="334010" y="1986280"/>
                    <a:pt x="340360" y="1986280"/>
                    <a:pt x="345440" y="1990090"/>
                  </a:cubicBezTo>
                  <a:cubicBezTo>
                    <a:pt x="353060" y="1996440"/>
                    <a:pt x="360680" y="2000250"/>
                    <a:pt x="370840" y="1997710"/>
                  </a:cubicBezTo>
                  <a:cubicBezTo>
                    <a:pt x="374650" y="1996440"/>
                    <a:pt x="379730" y="1998980"/>
                    <a:pt x="383540" y="2000250"/>
                  </a:cubicBezTo>
                  <a:cubicBezTo>
                    <a:pt x="384810" y="2000250"/>
                    <a:pt x="386080" y="2001520"/>
                    <a:pt x="387350" y="2001520"/>
                  </a:cubicBezTo>
                  <a:cubicBezTo>
                    <a:pt x="401320" y="2002790"/>
                    <a:pt x="414020" y="2000250"/>
                    <a:pt x="426720" y="1997710"/>
                  </a:cubicBezTo>
                  <a:cubicBezTo>
                    <a:pt x="431800" y="1996440"/>
                    <a:pt x="436880" y="1995170"/>
                    <a:pt x="441960" y="1992630"/>
                  </a:cubicBezTo>
                  <a:cubicBezTo>
                    <a:pt x="455930" y="1986280"/>
                    <a:pt x="469900" y="1979930"/>
                    <a:pt x="482600" y="1972310"/>
                  </a:cubicBezTo>
                  <a:cubicBezTo>
                    <a:pt x="491490" y="1967230"/>
                    <a:pt x="500380" y="1962150"/>
                    <a:pt x="510540" y="1967230"/>
                  </a:cubicBezTo>
                  <a:lnTo>
                    <a:pt x="515620" y="1967230"/>
                  </a:lnTo>
                  <a:cubicBezTo>
                    <a:pt x="524510" y="1967230"/>
                    <a:pt x="533400" y="1965960"/>
                    <a:pt x="541020" y="1964690"/>
                  </a:cubicBezTo>
                  <a:cubicBezTo>
                    <a:pt x="542290" y="1964690"/>
                    <a:pt x="544830" y="1964690"/>
                    <a:pt x="544830" y="1963420"/>
                  </a:cubicBezTo>
                  <a:cubicBezTo>
                    <a:pt x="548640" y="1958340"/>
                    <a:pt x="554990" y="1958340"/>
                    <a:pt x="561340" y="1957070"/>
                  </a:cubicBezTo>
                  <a:cubicBezTo>
                    <a:pt x="571500" y="1955800"/>
                    <a:pt x="581660" y="1955800"/>
                    <a:pt x="589280" y="1949450"/>
                  </a:cubicBezTo>
                  <a:cubicBezTo>
                    <a:pt x="596900" y="1944370"/>
                    <a:pt x="604520" y="1943100"/>
                    <a:pt x="613410" y="1941830"/>
                  </a:cubicBezTo>
                  <a:cubicBezTo>
                    <a:pt x="614680" y="1941830"/>
                    <a:pt x="617220" y="1940560"/>
                    <a:pt x="618490" y="1940560"/>
                  </a:cubicBezTo>
                  <a:cubicBezTo>
                    <a:pt x="624840" y="1939290"/>
                    <a:pt x="631190" y="1935480"/>
                    <a:pt x="636270" y="1936750"/>
                  </a:cubicBezTo>
                  <a:cubicBezTo>
                    <a:pt x="647700" y="1939290"/>
                    <a:pt x="652780" y="1935480"/>
                    <a:pt x="660400" y="1925320"/>
                  </a:cubicBezTo>
                  <a:cubicBezTo>
                    <a:pt x="661670" y="1922780"/>
                    <a:pt x="665480" y="1921510"/>
                    <a:pt x="668020" y="1920240"/>
                  </a:cubicBezTo>
                  <a:cubicBezTo>
                    <a:pt x="674370" y="1918970"/>
                    <a:pt x="680720" y="1920240"/>
                    <a:pt x="687070" y="1918970"/>
                  </a:cubicBezTo>
                  <a:cubicBezTo>
                    <a:pt x="690880" y="1918970"/>
                    <a:pt x="694690" y="1915160"/>
                    <a:pt x="697230" y="1915160"/>
                  </a:cubicBezTo>
                  <a:cubicBezTo>
                    <a:pt x="707390" y="1916430"/>
                    <a:pt x="718820" y="1912620"/>
                    <a:pt x="727710" y="1918970"/>
                  </a:cubicBezTo>
                  <a:cubicBezTo>
                    <a:pt x="728980" y="1920240"/>
                    <a:pt x="731520" y="1920240"/>
                    <a:pt x="734060" y="1920240"/>
                  </a:cubicBezTo>
                  <a:cubicBezTo>
                    <a:pt x="750570" y="1921510"/>
                    <a:pt x="764540" y="1926590"/>
                    <a:pt x="775970" y="1936750"/>
                  </a:cubicBezTo>
                  <a:cubicBezTo>
                    <a:pt x="779780" y="1940560"/>
                    <a:pt x="784860" y="1943100"/>
                    <a:pt x="788670" y="1945640"/>
                  </a:cubicBezTo>
                  <a:cubicBezTo>
                    <a:pt x="792480" y="1948180"/>
                    <a:pt x="797560" y="1948180"/>
                    <a:pt x="801370" y="1949450"/>
                  </a:cubicBezTo>
                  <a:cubicBezTo>
                    <a:pt x="805180" y="1950720"/>
                    <a:pt x="807720" y="1951990"/>
                    <a:pt x="811530" y="1951990"/>
                  </a:cubicBezTo>
                  <a:cubicBezTo>
                    <a:pt x="817880" y="1951990"/>
                    <a:pt x="822960" y="1954530"/>
                    <a:pt x="826770" y="1959610"/>
                  </a:cubicBezTo>
                  <a:cubicBezTo>
                    <a:pt x="828040" y="1960880"/>
                    <a:pt x="829310" y="1962150"/>
                    <a:pt x="830580" y="1964690"/>
                  </a:cubicBezTo>
                  <a:cubicBezTo>
                    <a:pt x="829310" y="1968500"/>
                    <a:pt x="836930" y="1978660"/>
                    <a:pt x="842010" y="1978660"/>
                  </a:cubicBezTo>
                  <a:cubicBezTo>
                    <a:pt x="850900" y="1978660"/>
                    <a:pt x="859790" y="1981200"/>
                    <a:pt x="867410" y="1987550"/>
                  </a:cubicBezTo>
                  <a:cubicBezTo>
                    <a:pt x="868680" y="1988820"/>
                    <a:pt x="871220" y="1988820"/>
                    <a:pt x="873760" y="1987550"/>
                  </a:cubicBezTo>
                  <a:cubicBezTo>
                    <a:pt x="877570" y="1986280"/>
                    <a:pt x="880110" y="1986280"/>
                    <a:pt x="882650" y="1990090"/>
                  </a:cubicBezTo>
                  <a:cubicBezTo>
                    <a:pt x="883920" y="1991360"/>
                    <a:pt x="889000" y="1991360"/>
                    <a:pt x="891540" y="1991360"/>
                  </a:cubicBezTo>
                  <a:cubicBezTo>
                    <a:pt x="897890" y="1991360"/>
                    <a:pt x="905510" y="1990090"/>
                    <a:pt x="911860" y="1991360"/>
                  </a:cubicBezTo>
                  <a:cubicBezTo>
                    <a:pt x="923290" y="1992630"/>
                    <a:pt x="933450" y="1993900"/>
                    <a:pt x="944880" y="1996440"/>
                  </a:cubicBezTo>
                  <a:cubicBezTo>
                    <a:pt x="947420" y="1996440"/>
                    <a:pt x="949960" y="1997710"/>
                    <a:pt x="951230" y="1998980"/>
                  </a:cubicBezTo>
                  <a:cubicBezTo>
                    <a:pt x="953770" y="2005330"/>
                    <a:pt x="960120" y="2005330"/>
                    <a:pt x="963930" y="2006600"/>
                  </a:cubicBezTo>
                  <a:cubicBezTo>
                    <a:pt x="967740" y="2007870"/>
                    <a:pt x="972820" y="2009140"/>
                    <a:pt x="975360" y="2009140"/>
                  </a:cubicBezTo>
                  <a:cubicBezTo>
                    <a:pt x="976630" y="2007870"/>
                    <a:pt x="979170" y="2006600"/>
                    <a:pt x="981710" y="2004060"/>
                  </a:cubicBezTo>
                  <a:cubicBezTo>
                    <a:pt x="976630" y="2004060"/>
                    <a:pt x="974090" y="2005330"/>
                    <a:pt x="971550" y="2005330"/>
                  </a:cubicBezTo>
                  <a:cubicBezTo>
                    <a:pt x="976630" y="1998980"/>
                    <a:pt x="981710" y="1997710"/>
                    <a:pt x="988060" y="2001520"/>
                  </a:cubicBezTo>
                  <a:cubicBezTo>
                    <a:pt x="995680" y="2007870"/>
                    <a:pt x="1002030" y="2007870"/>
                    <a:pt x="1010920" y="2001520"/>
                  </a:cubicBezTo>
                  <a:lnTo>
                    <a:pt x="1018540" y="1997710"/>
                  </a:lnTo>
                  <a:lnTo>
                    <a:pt x="1018540" y="1991360"/>
                  </a:lnTo>
                  <a:cubicBezTo>
                    <a:pt x="1022350" y="1992630"/>
                    <a:pt x="1026160" y="1995170"/>
                    <a:pt x="1028700" y="1995170"/>
                  </a:cubicBezTo>
                  <a:cubicBezTo>
                    <a:pt x="1036320" y="1991360"/>
                    <a:pt x="1043940" y="1987550"/>
                    <a:pt x="1050290" y="1982470"/>
                  </a:cubicBezTo>
                  <a:cubicBezTo>
                    <a:pt x="1057910" y="1977390"/>
                    <a:pt x="1064260" y="1971040"/>
                    <a:pt x="1070610" y="1965960"/>
                  </a:cubicBezTo>
                  <a:cubicBezTo>
                    <a:pt x="1071880" y="1965960"/>
                    <a:pt x="1071880" y="1964690"/>
                    <a:pt x="1073150" y="1964690"/>
                  </a:cubicBezTo>
                  <a:cubicBezTo>
                    <a:pt x="1082040" y="1962150"/>
                    <a:pt x="1089660" y="1960880"/>
                    <a:pt x="1098550" y="1958340"/>
                  </a:cubicBezTo>
                  <a:cubicBezTo>
                    <a:pt x="1103630" y="1957070"/>
                    <a:pt x="1107440" y="1954530"/>
                    <a:pt x="1112520" y="1953260"/>
                  </a:cubicBezTo>
                  <a:cubicBezTo>
                    <a:pt x="1116330" y="1951990"/>
                    <a:pt x="1118870" y="1951990"/>
                    <a:pt x="1122680" y="1950720"/>
                  </a:cubicBezTo>
                  <a:lnTo>
                    <a:pt x="1135380" y="1950720"/>
                  </a:lnTo>
                  <a:cubicBezTo>
                    <a:pt x="1137920" y="1950720"/>
                    <a:pt x="1141730" y="1950720"/>
                    <a:pt x="1144270" y="1949450"/>
                  </a:cubicBezTo>
                  <a:cubicBezTo>
                    <a:pt x="1145540" y="1946910"/>
                    <a:pt x="1148080" y="1943100"/>
                    <a:pt x="1149350" y="1943100"/>
                  </a:cubicBezTo>
                  <a:cubicBezTo>
                    <a:pt x="1153160" y="1943100"/>
                    <a:pt x="1155700" y="1945640"/>
                    <a:pt x="1159510" y="1946910"/>
                  </a:cubicBezTo>
                  <a:cubicBezTo>
                    <a:pt x="1160780" y="1946910"/>
                    <a:pt x="1160780" y="1948180"/>
                    <a:pt x="1160780" y="1949450"/>
                  </a:cubicBezTo>
                  <a:cubicBezTo>
                    <a:pt x="1165860" y="1954530"/>
                    <a:pt x="1169670" y="1960880"/>
                    <a:pt x="1174750" y="1965960"/>
                  </a:cubicBezTo>
                  <a:cubicBezTo>
                    <a:pt x="1181100" y="1972310"/>
                    <a:pt x="1187450" y="1972310"/>
                    <a:pt x="1191260" y="1968500"/>
                  </a:cubicBezTo>
                  <a:cubicBezTo>
                    <a:pt x="1197610" y="1963420"/>
                    <a:pt x="1202690" y="1959610"/>
                    <a:pt x="1211580" y="1962150"/>
                  </a:cubicBezTo>
                  <a:cubicBezTo>
                    <a:pt x="1212850" y="1962150"/>
                    <a:pt x="1215390" y="1963420"/>
                    <a:pt x="1216660" y="1962150"/>
                  </a:cubicBezTo>
                  <a:cubicBezTo>
                    <a:pt x="1223010" y="1959610"/>
                    <a:pt x="1230630" y="1957070"/>
                    <a:pt x="1236980" y="1953260"/>
                  </a:cubicBezTo>
                  <a:cubicBezTo>
                    <a:pt x="1240790" y="1951990"/>
                    <a:pt x="1245870" y="1951990"/>
                    <a:pt x="1247140" y="1949450"/>
                  </a:cubicBezTo>
                  <a:cubicBezTo>
                    <a:pt x="1250950" y="1941830"/>
                    <a:pt x="1257300" y="1938020"/>
                    <a:pt x="1263650" y="1932940"/>
                  </a:cubicBezTo>
                  <a:cubicBezTo>
                    <a:pt x="1267460" y="1929130"/>
                    <a:pt x="1271270" y="1924050"/>
                    <a:pt x="1275080" y="1922780"/>
                  </a:cubicBezTo>
                  <a:cubicBezTo>
                    <a:pt x="1283970" y="1920240"/>
                    <a:pt x="1290320" y="1912620"/>
                    <a:pt x="1297940" y="1907540"/>
                  </a:cubicBezTo>
                  <a:cubicBezTo>
                    <a:pt x="1304290" y="1903730"/>
                    <a:pt x="1308100" y="1896110"/>
                    <a:pt x="1314450" y="1894840"/>
                  </a:cubicBezTo>
                  <a:cubicBezTo>
                    <a:pt x="1324610" y="1892300"/>
                    <a:pt x="1332230" y="1885950"/>
                    <a:pt x="1341120" y="1879600"/>
                  </a:cubicBezTo>
                  <a:cubicBezTo>
                    <a:pt x="1346200" y="1875790"/>
                    <a:pt x="1352550" y="1873250"/>
                    <a:pt x="1358900" y="1874520"/>
                  </a:cubicBezTo>
                  <a:cubicBezTo>
                    <a:pt x="1362710" y="1875790"/>
                    <a:pt x="1367790" y="1874520"/>
                    <a:pt x="1370330" y="1873250"/>
                  </a:cubicBezTo>
                  <a:cubicBezTo>
                    <a:pt x="1375410" y="1870710"/>
                    <a:pt x="1380490" y="1866900"/>
                    <a:pt x="1385570" y="1864360"/>
                  </a:cubicBezTo>
                  <a:cubicBezTo>
                    <a:pt x="1389380" y="1861820"/>
                    <a:pt x="1393190" y="1859280"/>
                    <a:pt x="1397000" y="1859280"/>
                  </a:cubicBezTo>
                  <a:cubicBezTo>
                    <a:pt x="1409700" y="1858010"/>
                    <a:pt x="1419860" y="1855470"/>
                    <a:pt x="1426210" y="1842770"/>
                  </a:cubicBezTo>
                  <a:cubicBezTo>
                    <a:pt x="1428750" y="1837690"/>
                    <a:pt x="1441450" y="1831340"/>
                    <a:pt x="1446530" y="1833880"/>
                  </a:cubicBezTo>
                  <a:cubicBezTo>
                    <a:pt x="1455420" y="1837690"/>
                    <a:pt x="1461770" y="1835150"/>
                    <a:pt x="1466850" y="1827530"/>
                  </a:cubicBezTo>
                  <a:cubicBezTo>
                    <a:pt x="1470660" y="1823720"/>
                    <a:pt x="1475740" y="1824990"/>
                    <a:pt x="1479550" y="1827530"/>
                  </a:cubicBezTo>
                  <a:cubicBezTo>
                    <a:pt x="1482090" y="1830070"/>
                    <a:pt x="1484630" y="1831340"/>
                    <a:pt x="1487170" y="1831340"/>
                  </a:cubicBezTo>
                  <a:cubicBezTo>
                    <a:pt x="1496060" y="1832610"/>
                    <a:pt x="1506220" y="1831340"/>
                    <a:pt x="1515110" y="1832610"/>
                  </a:cubicBezTo>
                  <a:cubicBezTo>
                    <a:pt x="1522730" y="1833880"/>
                    <a:pt x="1530350" y="1831340"/>
                    <a:pt x="1535430" y="1826260"/>
                  </a:cubicBezTo>
                  <a:cubicBezTo>
                    <a:pt x="1540510" y="1821180"/>
                    <a:pt x="1544320" y="1821180"/>
                    <a:pt x="1551940" y="1823720"/>
                  </a:cubicBezTo>
                  <a:cubicBezTo>
                    <a:pt x="1558290" y="1826260"/>
                    <a:pt x="1563370" y="1832610"/>
                    <a:pt x="1572260" y="1831340"/>
                  </a:cubicBezTo>
                  <a:cubicBezTo>
                    <a:pt x="1579880" y="1830070"/>
                    <a:pt x="1588770" y="1833880"/>
                    <a:pt x="1597660" y="1830070"/>
                  </a:cubicBezTo>
                  <a:lnTo>
                    <a:pt x="1602740" y="1830070"/>
                  </a:lnTo>
                  <a:cubicBezTo>
                    <a:pt x="1610360" y="1832610"/>
                    <a:pt x="1617980" y="1833880"/>
                    <a:pt x="1624330" y="1840230"/>
                  </a:cubicBezTo>
                  <a:cubicBezTo>
                    <a:pt x="1631950" y="1846580"/>
                    <a:pt x="1633220" y="1799590"/>
                    <a:pt x="1640840" y="1804670"/>
                  </a:cubicBezTo>
                  <a:cubicBezTo>
                    <a:pt x="1652270" y="1812290"/>
                    <a:pt x="1649730" y="1804670"/>
                    <a:pt x="1661160" y="1811020"/>
                  </a:cubicBezTo>
                  <a:cubicBezTo>
                    <a:pt x="1670050" y="1814830"/>
                    <a:pt x="1666240" y="1800860"/>
                    <a:pt x="1676400" y="1803400"/>
                  </a:cubicBezTo>
                  <a:cubicBezTo>
                    <a:pt x="1677670" y="1803400"/>
                    <a:pt x="1692910" y="1813560"/>
                    <a:pt x="1692910" y="1812290"/>
                  </a:cubicBezTo>
                  <a:cubicBezTo>
                    <a:pt x="1699260" y="1808480"/>
                    <a:pt x="1705610" y="1770380"/>
                    <a:pt x="1711960" y="1771650"/>
                  </a:cubicBezTo>
                  <a:cubicBezTo>
                    <a:pt x="1724660" y="1775460"/>
                    <a:pt x="1736090" y="1772920"/>
                    <a:pt x="1747520" y="1767840"/>
                  </a:cubicBezTo>
                  <a:cubicBezTo>
                    <a:pt x="1753870" y="1765300"/>
                    <a:pt x="1764030" y="1756410"/>
                    <a:pt x="1769110" y="1760220"/>
                  </a:cubicBezTo>
                  <a:cubicBezTo>
                    <a:pt x="1778000" y="1766570"/>
                    <a:pt x="1786890" y="1769110"/>
                    <a:pt x="1797050" y="1770380"/>
                  </a:cubicBezTo>
                  <a:cubicBezTo>
                    <a:pt x="1798320" y="1770380"/>
                    <a:pt x="1799590" y="1771650"/>
                    <a:pt x="1800860" y="1772920"/>
                  </a:cubicBezTo>
                  <a:cubicBezTo>
                    <a:pt x="1804670" y="1778000"/>
                    <a:pt x="1822450" y="1764030"/>
                    <a:pt x="1826260" y="1769110"/>
                  </a:cubicBezTo>
                  <a:cubicBezTo>
                    <a:pt x="1831340" y="1776730"/>
                    <a:pt x="1836420" y="1784350"/>
                    <a:pt x="1841500" y="1790700"/>
                  </a:cubicBezTo>
                  <a:cubicBezTo>
                    <a:pt x="1844040" y="1793240"/>
                    <a:pt x="1847850" y="1794510"/>
                    <a:pt x="1849120" y="1797050"/>
                  </a:cubicBezTo>
                  <a:cubicBezTo>
                    <a:pt x="1850390" y="1803400"/>
                    <a:pt x="1852930" y="1805940"/>
                    <a:pt x="1859280" y="1805940"/>
                  </a:cubicBezTo>
                  <a:cubicBezTo>
                    <a:pt x="1863090" y="1805940"/>
                    <a:pt x="1866900" y="1807210"/>
                    <a:pt x="1869440" y="1809750"/>
                  </a:cubicBezTo>
                  <a:cubicBezTo>
                    <a:pt x="1875790" y="1813560"/>
                    <a:pt x="1880870" y="1817370"/>
                    <a:pt x="1885950" y="1821180"/>
                  </a:cubicBezTo>
                  <a:cubicBezTo>
                    <a:pt x="1892300" y="1824990"/>
                    <a:pt x="1898650" y="1828800"/>
                    <a:pt x="1901190" y="1835150"/>
                  </a:cubicBezTo>
                  <a:cubicBezTo>
                    <a:pt x="1902460" y="1837690"/>
                    <a:pt x="1903730" y="1838960"/>
                    <a:pt x="1905000" y="1840230"/>
                  </a:cubicBezTo>
                  <a:cubicBezTo>
                    <a:pt x="1910080" y="1845310"/>
                    <a:pt x="1915160" y="1849120"/>
                    <a:pt x="1920240" y="1854200"/>
                  </a:cubicBezTo>
                  <a:cubicBezTo>
                    <a:pt x="1927860" y="1860550"/>
                    <a:pt x="1934210" y="1868170"/>
                    <a:pt x="1941830" y="1874520"/>
                  </a:cubicBezTo>
                  <a:cubicBezTo>
                    <a:pt x="1944370" y="1875790"/>
                    <a:pt x="1946910" y="1878330"/>
                    <a:pt x="1949450" y="1879600"/>
                  </a:cubicBezTo>
                  <a:cubicBezTo>
                    <a:pt x="1954530" y="1882140"/>
                    <a:pt x="1959610" y="1884680"/>
                    <a:pt x="1963420" y="1888490"/>
                  </a:cubicBezTo>
                  <a:cubicBezTo>
                    <a:pt x="1967230" y="1892300"/>
                    <a:pt x="1985010" y="1869440"/>
                    <a:pt x="1987550" y="1874520"/>
                  </a:cubicBezTo>
                  <a:cubicBezTo>
                    <a:pt x="1987550" y="1875790"/>
                    <a:pt x="1988820" y="1875790"/>
                    <a:pt x="1990090" y="1875790"/>
                  </a:cubicBezTo>
                  <a:cubicBezTo>
                    <a:pt x="1997710" y="1882140"/>
                    <a:pt x="2005330" y="1879600"/>
                    <a:pt x="2012950" y="1877060"/>
                  </a:cubicBezTo>
                  <a:cubicBezTo>
                    <a:pt x="2015490" y="1875790"/>
                    <a:pt x="2018030" y="1874520"/>
                    <a:pt x="2019300" y="1875790"/>
                  </a:cubicBezTo>
                  <a:cubicBezTo>
                    <a:pt x="2028190" y="1879600"/>
                    <a:pt x="2034540" y="1888490"/>
                    <a:pt x="2045970" y="1889760"/>
                  </a:cubicBezTo>
                  <a:cubicBezTo>
                    <a:pt x="2045970" y="1889760"/>
                    <a:pt x="2047240" y="1889760"/>
                    <a:pt x="2047240" y="1891030"/>
                  </a:cubicBezTo>
                  <a:cubicBezTo>
                    <a:pt x="2049780" y="1898650"/>
                    <a:pt x="2057400" y="1898650"/>
                    <a:pt x="2063750" y="1899920"/>
                  </a:cubicBezTo>
                  <a:cubicBezTo>
                    <a:pt x="2067560" y="1899920"/>
                    <a:pt x="2071370" y="1901190"/>
                    <a:pt x="2073910" y="1902460"/>
                  </a:cubicBezTo>
                  <a:cubicBezTo>
                    <a:pt x="2081530" y="1906270"/>
                    <a:pt x="2089150" y="1911350"/>
                    <a:pt x="2098040" y="1913890"/>
                  </a:cubicBezTo>
                  <a:cubicBezTo>
                    <a:pt x="2109470" y="1917700"/>
                    <a:pt x="2120900" y="1920240"/>
                    <a:pt x="2129790" y="1926590"/>
                  </a:cubicBezTo>
                  <a:cubicBezTo>
                    <a:pt x="2131060" y="1926590"/>
                    <a:pt x="2132330" y="1926590"/>
                    <a:pt x="2132330" y="1927860"/>
                  </a:cubicBezTo>
                  <a:cubicBezTo>
                    <a:pt x="2136140" y="1930400"/>
                    <a:pt x="2142490" y="1931670"/>
                    <a:pt x="2145030" y="1935480"/>
                  </a:cubicBezTo>
                  <a:cubicBezTo>
                    <a:pt x="2148840" y="1943100"/>
                    <a:pt x="2159000" y="1941830"/>
                    <a:pt x="2164080" y="1948180"/>
                  </a:cubicBezTo>
                  <a:lnTo>
                    <a:pt x="2165350" y="1948180"/>
                  </a:lnTo>
                  <a:cubicBezTo>
                    <a:pt x="2170430" y="1948180"/>
                    <a:pt x="2175510" y="1949450"/>
                    <a:pt x="2181860" y="1949450"/>
                  </a:cubicBezTo>
                  <a:cubicBezTo>
                    <a:pt x="2184400" y="1948180"/>
                    <a:pt x="2188210" y="1945640"/>
                    <a:pt x="2190750" y="1945640"/>
                  </a:cubicBezTo>
                  <a:cubicBezTo>
                    <a:pt x="2202180" y="1949450"/>
                    <a:pt x="2213610" y="1949450"/>
                    <a:pt x="2221230" y="1939290"/>
                  </a:cubicBezTo>
                  <a:cubicBezTo>
                    <a:pt x="2222500" y="1938020"/>
                    <a:pt x="2225040" y="1938020"/>
                    <a:pt x="2227580" y="1938020"/>
                  </a:cubicBezTo>
                  <a:lnTo>
                    <a:pt x="2237740" y="1938020"/>
                  </a:lnTo>
                  <a:cubicBezTo>
                    <a:pt x="2249170" y="1935480"/>
                    <a:pt x="2259330" y="1932940"/>
                    <a:pt x="2270760" y="1931670"/>
                  </a:cubicBezTo>
                  <a:cubicBezTo>
                    <a:pt x="2275840" y="1930400"/>
                    <a:pt x="2282190" y="1932940"/>
                    <a:pt x="2287270" y="1934210"/>
                  </a:cubicBezTo>
                  <a:cubicBezTo>
                    <a:pt x="2292350" y="1935480"/>
                    <a:pt x="2297430" y="1935480"/>
                    <a:pt x="2302510" y="1935480"/>
                  </a:cubicBezTo>
                  <a:cubicBezTo>
                    <a:pt x="2308860" y="1935480"/>
                    <a:pt x="2313940" y="1932940"/>
                    <a:pt x="2320290" y="1932940"/>
                  </a:cubicBezTo>
                  <a:cubicBezTo>
                    <a:pt x="2325370" y="1931670"/>
                    <a:pt x="2331720" y="1931670"/>
                    <a:pt x="2336800" y="1930400"/>
                  </a:cubicBezTo>
                  <a:cubicBezTo>
                    <a:pt x="2348230" y="1927860"/>
                    <a:pt x="2358390" y="1925320"/>
                    <a:pt x="2369820" y="1924050"/>
                  </a:cubicBezTo>
                  <a:cubicBezTo>
                    <a:pt x="2377440" y="1880870"/>
                    <a:pt x="2376170" y="1830070"/>
                    <a:pt x="2376170" y="1778000"/>
                  </a:cubicBezTo>
                  <a:close/>
                </a:path>
              </a:pathLst>
            </a:custGeom>
            <a:solidFill>
              <a:srgbClr val="FF3392"/>
            </a:solidFill>
          </p:spPr>
        </p:sp>
      </p:grpSp>
      <p:pic>
        <p:nvPicPr>
          <p:cNvPr id="6" name="Picture 6"/>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rot="5400000">
            <a:off x="2949134" y="9130871"/>
            <a:ext cx="2312259" cy="2312259"/>
          </a:xfrm>
          <a:prstGeom prst="rect">
            <a:avLst/>
          </a:prstGeom>
        </p:spPr>
      </p:pic>
      <p:sp>
        <p:nvSpPr>
          <p:cNvPr id="7" name="TextBox 7"/>
          <p:cNvSpPr txBox="1"/>
          <p:nvPr/>
        </p:nvSpPr>
        <p:spPr>
          <a:xfrm>
            <a:off x="5323827" y="933450"/>
            <a:ext cx="7766881" cy="887313"/>
          </a:xfrm>
          <a:prstGeom prst="rect">
            <a:avLst/>
          </a:prstGeom>
        </p:spPr>
        <p:txBody>
          <a:bodyPr lIns="0" tIns="0" rIns="0" bIns="0" rtlCol="0" anchor="t">
            <a:spAutoFit/>
          </a:bodyPr>
          <a:lstStyle/>
          <a:p>
            <a:pPr algn="l">
              <a:lnSpc>
                <a:spcPts val="7284"/>
              </a:lnSpc>
            </a:pPr>
            <a:r>
              <a:rPr lang="en-US" sz="5203">
                <a:solidFill>
                  <a:srgbClr val="FFF4FB"/>
                </a:solidFill>
                <a:latin typeface="Norwester"/>
              </a:rPr>
              <a:t>LOOKING FORWARD: 2020-21</a:t>
            </a:r>
          </a:p>
        </p:txBody>
      </p:sp>
      <p:grpSp>
        <p:nvGrpSpPr>
          <p:cNvPr id="8" name="Group 8"/>
          <p:cNvGrpSpPr/>
          <p:nvPr/>
        </p:nvGrpSpPr>
        <p:grpSpPr>
          <a:xfrm>
            <a:off x="5540003" y="2383041"/>
            <a:ext cx="6775642" cy="7694414"/>
            <a:chOff x="0" y="-38100"/>
            <a:chExt cx="9034189" cy="10259214"/>
          </a:xfrm>
        </p:grpSpPr>
        <p:sp>
          <p:nvSpPr>
            <p:cNvPr id="9" name="TextBox 9"/>
            <p:cNvSpPr txBox="1"/>
            <p:nvPr/>
          </p:nvSpPr>
          <p:spPr>
            <a:xfrm>
              <a:off x="0" y="-38100"/>
              <a:ext cx="9034189" cy="10259214"/>
            </a:xfrm>
            <a:prstGeom prst="rect">
              <a:avLst/>
            </a:prstGeom>
          </p:spPr>
          <p:txBody>
            <a:bodyPr lIns="0" tIns="0" rIns="0" bIns="0" rtlCol="0" anchor="t">
              <a:spAutoFit/>
            </a:bodyPr>
            <a:lstStyle/>
            <a:p>
              <a:pPr algn="l">
                <a:lnSpc>
                  <a:spcPts val="2953"/>
                </a:lnSpc>
              </a:pPr>
              <a:r>
                <a:rPr lang="en-US" sz="2109" spc="105" dirty="0" smtClean="0">
                  <a:solidFill>
                    <a:srgbClr val="FFF4FB"/>
                  </a:solidFill>
                  <a:latin typeface="Nunito Sans Bold"/>
                </a:rPr>
                <a:t>WE HAVE MANY AMBITIONS FOR THE YEAR AHEAD.</a:t>
              </a:r>
            </a:p>
            <a:p>
              <a:pPr algn="l">
                <a:lnSpc>
                  <a:spcPts val="2953"/>
                </a:lnSpc>
              </a:pPr>
              <a:r>
                <a:rPr lang="en-US" sz="2109" spc="105" dirty="0" smtClean="0">
                  <a:solidFill>
                    <a:srgbClr val="FFF4FB"/>
                  </a:solidFill>
                  <a:latin typeface="Nunito Sans Bold"/>
                </a:rPr>
                <a:t>THESE INCLUDE:</a:t>
              </a:r>
            </a:p>
            <a:p>
              <a:pPr marL="342900" indent="-342900" algn="l">
                <a:lnSpc>
                  <a:spcPts val="2953"/>
                </a:lnSpc>
                <a:buFont typeface="Arial" panose="020B0604020202020204" pitchFamily="34" charset="0"/>
                <a:buChar char="•"/>
              </a:pPr>
              <a:r>
                <a:rPr lang="en-US" sz="2109" spc="105" dirty="0" smtClean="0">
                  <a:solidFill>
                    <a:srgbClr val="FFF4FB"/>
                  </a:solidFill>
                  <a:latin typeface="Nunito Sans Bold"/>
                </a:rPr>
                <a:t>A comprehensive core </a:t>
              </a:r>
              <a:r>
                <a:rPr lang="en-US" sz="2109" spc="105" dirty="0" err="1" smtClean="0">
                  <a:solidFill>
                    <a:srgbClr val="FFF4FB"/>
                  </a:solidFill>
                  <a:latin typeface="Nunito Sans Bold"/>
                </a:rPr>
                <a:t>programme</a:t>
              </a:r>
              <a:r>
                <a:rPr lang="en-US" sz="2109" spc="105" dirty="0" smtClean="0">
                  <a:solidFill>
                    <a:srgbClr val="FFF4FB"/>
                  </a:solidFill>
                  <a:latin typeface="Nunito Sans Bold"/>
                </a:rPr>
                <a:t>, Tomorrow’s World Today, which will focus on supporting workforce professionals through COVID19 and beyond</a:t>
              </a:r>
            </a:p>
            <a:p>
              <a:pPr marL="342900" indent="-342900" algn="l">
                <a:lnSpc>
                  <a:spcPts val="2953"/>
                </a:lnSpc>
                <a:buFont typeface="Arial" panose="020B0604020202020204" pitchFamily="34" charset="0"/>
                <a:buChar char="•"/>
              </a:pPr>
              <a:r>
                <a:rPr lang="en-US" sz="2109" spc="105" dirty="0" smtClean="0">
                  <a:solidFill>
                    <a:srgbClr val="FFF4FB"/>
                  </a:solidFill>
                  <a:latin typeface="Nunito Sans Bold"/>
                </a:rPr>
                <a:t>The launch of our third ASPIRE business partner </a:t>
              </a:r>
              <a:r>
                <a:rPr lang="en-US" sz="2109" spc="105" dirty="0" err="1" smtClean="0">
                  <a:solidFill>
                    <a:srgbClr val="FFF4FB"/>
                  </a:solidFill>
                  <a:latin typeface="Nunito Sans Bold"/>
                </a:rPr>
                <a:t>programme</a:t>
              </a:r>
              <a:endParaRPr lang="en-US" sz="2109" spc="105" dirty="0" smtClean="0">
                <a:solidFill>
                  <a:srgbClr val="FFF4FB"/>
                </a:solidFill>
                <a:latin typeface="Nunito Sans Bold"/>
              </a:endParaRPr>
            </a:p>
            <a:p>
              <a:pPr marL="342900" indent="-342900" algn="l">
                <a:lnSpc>
                  <a:spcPts val="2953"/>
                </a:lnSpc>
                <a:buFont typeface="Arial" panose="020B0604020202020204" pitchFamily="34" charset="0"/>
                <a:buChar char="•"/>
              </a:pPr>
              <a:r>
                <a:rPr lang="en-US" sz="2109" spc="105" dirty="0" smtClean="0">
                  <a:solidFill>
                    <a:srgbClr val="FFF4FB"/>
                  </a:solidFill>
                  <a:latin typeface="Nunito Sans Bold"/>
                </a:rPr>
                <a:t>An exciting </a:t>
              </a:r>
              <a:r>
                <a:rPr lang="en-US" sz="2109" spc="105" dirty="0" err="1" smtClean="0">
                  <a:solidFill>
                    <a:srgbClr val="FFF4FB"/>
                  </a:solidFill>
                  <a:latin typeface="Nunito Sans Bold"/>
                </a:rPr>
                <a:t>programme</a:t>
              </a:r>
              <a:r>
                <a:rPr lang="en-US" sz="2109" spc="105" dirty="0" smtClean="0">
                  <a:solidFill>
                    <a:srgbClr val="FFF4FB"/>
                  </a:solidFill>
                  <a:latin typeface="Nunito Sans Bold"/>
                </a:rPr>
                <a:t> for year two of the ASPIRE Deputy Workforce Director talent pool</a:t>
              </a:r>
            </a:p>
            <a:p>
              <a:pPr marL="342900" indent="-342900" algn="l">
                <a:lnSpc>
                  <a:spcPts val="2953"/>
                </a:lnSpc>
                <a:buFont typeface="Arial" panose="020B0604020202020204" pitchFamily="34" charset="0"/>
                <a:buChar char="•"/>
              </a:pPr>
              <a:r>
                <a:rPr lang="en-US" sz="2109" spc="105" dirty="0" smtClean="0">
                  <a:solidFill>
                    <a:srgbClr val="FFF4FB"/>
                  </a:solidFill>
                  <a:latin typeface="Nunito Sans Bold"/>
                </a:rPr>
                <a:t>The launch of our </a:t>
              </a:r>
              <a:r>
                <a:rPr lang="en-US" sz="2109" spc="105" dirty="0" err="1" smtClean="0">
                  <a:solidFill>
                    <a:srgbClr val="FFF4FB"/>
                  </a:solidFill>
                  <a:latin typeface="Nunito Sans Bold"/>
                </a:rPr>
                <a:t>indepth</a:t>
              </a:r>
              <a:r>
                <a:rPr lang="en-US" sz="2109" spc="105" dirty="0" smtClean="0">
                  <a:solidFill>
                    <a:srgbClr val="FFF4FB"/>
                  </a:solidFill>
                  <a:latin typeface="Nunito Sans Bold"/>
                </a:rPr>
                <a:t> development initiative, providing </a:t>
              </a:r>
              <a:r>
                <a:rPr lang="en-US" sz="2109" spc="105" dirty="0" err="1" smtClean="0">
                  <a:solidFill>
                    <a:srgbClr val="FFF4FB"/>
                  </a:solidFill>
                  <a:latin typeface="Nunito Sans Bold"/>
                </a:rPr>
                <a:t>organisations</a:t>
              </a:r>
              <a:r>
                <a:rPr lang="en-US" sz="2109" spc="105" dirty="0" smtClean="0">
                  <a:solidFill>
                    <a:srgbClr val="FFF4FB"/>
                  </a:solidFill>
                  <a:latin typeface="Nunito Sans Bold"/>
                </a:rPr>
                <a:t> with the opportunity to commission tailored </a:t>
              </a:r>
              <a:r>
                <a:rPr lang="en-US" sz="2109" spc="105" dirty="0" err="1" smtClean="0">
                  <a:solidFill>
                    <a:srgbClr val="FFF4FB"/>
                  </a:solidFill>
                  <a:latin typeface="Nunito Sans Bold"/>
                </a:rPr>
                <a:t>programmes</a:t>
              </a:r>
              <a:endParaRPr lang="en-US" sz="2109" spc="105" dirty="0" smtClean="0">
                <a:solidFill>
                  <a:srgbClr val="FFF4FB"/>
                </a:solidFill>
                <a:latin typeface="Nunito Sans Bold"/>
              </a:endParaRPr>
            </a:p>
            <a:p>
              <a:pPr marL="342900" indent="-342900" algn="l">
                <a:lnSpc>
                  <a:spcPts val="2953"/>
                </a:lnSpc>
                <a:buFont typeface="Arial" panose="020B0604020202020204" pitchFamily="34" charset="0"/>
                <a:buChar char="•"/>
              </a:pPr>
              <a:r>
                <a:rPr lang="en-US" sz="2109" spc="105" dirty="0" smtClean="0">
                  <a:solidFill>
                    <a:srgbClr val="FFF4FB"/>
                  </a:solidFill>
                  <a:latin typeface="Nunito Sans Bold"/>
                </a:rPr>
                <a:t>Launch of resource hubs to support staff in specialist functions.</a:t>
              </a:r>
            </a:p>
            <a:p>
              <a:pPr marL="342900" indent="-342900" algn="l">
                <a:lnSpc>
                  <a:spcPts val="2953"/>
                </a:lnSpc>
                <a:buFont typeface="Arial" panose="020B0604020202020204" pitchFamily="34" charset="0"/>
                <a:buChar char="•"/>
              </a:pPr>
              <a:r>
                <a:rPr lang="en-US" sz="2109" spc="105" dirty="0" smtClean="0">
                  <a:solidFill>
                    <a:srgbClr val="FFF4FB"/>
                  </a:solidFill>
                  <a:latin typeface="Nunito Sans Bold"/>
                </a:rPr>
                <a:t>The launch of a equality, diversity and inclusion project for the workforce profession</a:t>
              </a:r>
            </a:p>
            <a:p>
              <a:pPr algn="l">
                <a:lnSpc>
                  <a:spcPts val="2953"/>
                </a:lnSpc>
              </a:pPr>
              <a:endParaRPr lang="en-US" sz="2109" spc="105" dirty="0" smtClean="0">
                <a:solidFill>
                  <a:srgbClr val="FFF4FB"/>
                </a:solidFill>
                <a:latin typeface="Nunito Sans Bold"/>
              </a:endParaRPr>
            </a:p>
          </p:txBody>
        </p:sp>
        <p:sp>
          <p:nvSpPr>
            <p:cNvPr id="10" name="TextBox 10"/>
            <p:cNvSpPr txBox="1"/>
            <p:nvPr/>
          </p:nvSpPr>
          <p:spPr>
            <a:xfrm>
              <a:off x="326941" y="732400"/>
              <a:ext cx="8678800" cy="477053"/>
            </a:xfrm>
            <a:prstGeom prst="rect">
              <a:avLst/>
            </a:prstGeom>
          </p:spPr>
          <p:txBody>
            <a:bodyPr lIns="0" tIns="0" rIns="0" bIns="0" rtlCol="0" anchor="t">
              <a:spAutoFit/>
            </a:bodyPr>
            <a:lstStyle/>
            <a:p>
              <a:pPr algn="l">
                <a:lnSpc>
                  <a:spcPts val="3051"/>
                </a:lnSpc>
              </a:pPr>
              <a:endParaRPr lang="en-US" sz="2179" dirty="0">
                <a:solidFill>
                  <a:srgbClr val="FFF4FB"/>
                </a:solidFill>
                <a:latin typeface="Gidole"/>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3392"/>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86852" y="-4136364"/>
            <a:ext cx="18114295" cy="18559729"/>
          </a:xfrm>
          <a:prstGeom prst="rect">
            <a:avLst/>
          </a:prstGeom>
        </p:spPr>
      </p:pic>
      <p:grpSp>
        <p:nvGrpSpPr>
          <p:cNvPr id="3" name="Group 3"/>
          <p:cNvGrpSpPr/>
          <p:nvPr/>
        </p:nvGrpSpPr>
        <p:grpSpPr>
          <a:xfrm>
            <a:off x="4888973" y="2019300"/>
            <a:ext cx="8510051" cy="6176039"/>
            <a:chOff x="0" y="-95250"/>
            <a:chExt cx="11346735" cy="8234717"/>
          </a:xfrm>
        </p:grpSpPr>
        <p:sp>
          <p:nvSpPr>
            <p:cNvPr id="4" name="TextBox 4"/>
            <p:cNvSpPr txBox="1"/>
            <p:nvPr/>
          </p:nvSpPr>
          <p:spPr>
            <a:xfrm>
              <a:off x="0" y="-95250"/>
              <a:ext cx="11346735" cy="2383631"/>
            </a:xfrm>
            <a:prstGeom prst="rect">
              <a:avLst/>
            </a:prstGeom>
          </p:spPr>
          <p:txBody>
            <a:bodyPr lIns="0" tIns="0" rIns="0" bIns="0" rtlCol="0" anchor="t">
              <a:spAutoFit/>
            </a:bodyPr>
            <a:lstStyle/>
            <a:p>
              <a:pPr algn="ctr">
                <a:lnSpc>
                  <a:spcPts val="7284"/>
                </a:lnSpc>
              </a:pPr>
              <a:r>
                <a:rPr lang="en-US" sz="5203">
                  <a:solidFill>
                    <a:srgbClr val="FFF4FB"/>
                  </a:solidFill>
                  <a:latin typeface="Norwester"/>
                </a:rPr>
                <a:t>LOOKING FORWARD 2020-21</a:t>
              </a:r>
            </a:p>
            <a:p>
              <a:pPr algn="ctr">
                <a:lnSpc>
                  <a:spcPts val="7284"/>
                </a:lnSpc>
              </a:pPr>
              <a:r>
                <a:rPr lang="en-US" sz="5203">
                  <a:solidFill>
                    <a:srgbClr val="FFF4FB"/>
                  </a:solidFill>
                  <a:latin typeface="Norwester"/>
                </a:rPr>
                <a:t>ASPIRE</a:t>
              </a:r>
            </a:p>
          </p:txBody>
        </p:sp>
        <p:sp>
          <p:nvSpPr>
            <p:cNvPr id="5" name="TextBox 5"/>
            <p:cNvSpPr txBox="1"/>
            <p:nvPr/>
          </p:nvSpPr>
          <p:spPr>
            <a:xfrm>
              <a:off x="1069775" y="3522820"/>
              <a:ext cx="9207184" cy="4616647"/>
            </a:xfrm>
            <a:prstGeom prst="rect">
              <a:avLst/>
            </a:prstGeom>
          </p:spPr>
          <p:txBody>
            <a:bodyPr lIns="0" tIns="0" rIns="0" bIns="0" rtlCol="0" anchor="t">
              <a:spAutoFit/>
            </a:bodyPr>
            <a:lstStyle/>
            <a:p>
              <a:pPr algn="ctr">
                <a:lnSpc>
                  <a:spcPts val="2953"/>
                </a:lnSpc>
              </a:pPr>
              <a:r>
                <a:rPr lang="en-US" sz="2109" spc="105" dirty="0" smtClean="0">
                  <a:solidFill>
                    <a:srgbClr val="FFF4FB"/>
                  </a:solidFill>
                  <a:latin typeface="Nunito"/>
                </a:rPr>
                <a:t>The ASPIRE </a:t>
              </a:r>
              <a:r>
                <a:rPr lang="en-US" sz="2109" spc="105" dirty="0" err="1" smtClean="0">
                  <a:solidFill>
                    <a:srgbClr val="FFF4FB"/>
                  </a:solidFill>
                  <a:latin typeface="Nunito"/>
                </a:rPr>
                <a:t>programmes</a:t>
              </a:r>
              <a:r>
                <a:rPr lang="en-US" sz="2109" spc="105" dirty="0" smtClean="0">
                  <a:solidFill>
                    <a:srgbClr val="FFF4FB"/>
                  </a:solidFill>
                  <a:latin typeface="Nunito"/>
                </a:rPr>
                <a:t> go from strength to strength and it is wonderful to see so many of our alumni progressing into more senior roles and becoming mentors and role models for the talented leaders coming through the pipeline. </a:t>
              </a:r>
            </a:p>
            <a:p>
              <a:pPr algn="ctr">
                <a:lnSpc>
                  <a:spcPts val="2953"/>
                </a:lnSpc>
              </a:pPr>
              <a:endParaRPr lang="en-US" sz="2109" spc="105" dirty="0">
                <a:solidFill>
                  <a:srgbClr val="FFF4FB"/>
                </a:solidFill>
                <a:latin typeface="Nunito"/>
              </a:endParaRPr>
            </a:p>
            <a:p>
              <a:pPr algn="ctr">
                <a:lnSpc>
                  <a:spcPts val="2953"/>
                </a:lnSpc>
              </a:pPr>
              <a:r>
                <a:rPr lang="en-US" sz="2109" spc="105" dirty="0" smtClean="0">
                  <a:solidFill>
                    <a:srgbClr val="FFF4FB"/>
                  </a:solidFill>
                  <a:latin typeface="Nunito"/>
                </a:rPr>
                <a:t>We will be commissioning a third Aspirant Business Partner </a:t>
              </a:r>
              <a:r>
                <a:rPr lang="en-US" sz="2109" spc="105" dirty="0" err="1" smtClean="0">
                  <a:solidFill>
                    <a:srgbClr val="FFF4FB"/>
                  </a:solidFill>
                  <a:latin typeface="Nunito"/>
                </a:rPr>
                <a:t>Programme</a:t>
              </a:r>
              <a:r>
                <a:rPr lang="en-US" sz="2109" spc="105" dirty="0">
                  <a:solidFill>
                    <a:srgbClr val="FFF4FB"/>
                  </a:solidFill>
                  <a:latin typeface="Nunito"/>
                </a:rPr>
                <a:t> </a:t>
              </a:r>
              <a:r>
                <a:rPr lang="en-US" sz="2109" spc="105" dirty="0" smtClean="0">
                  <a:solidFill>
                    <a:srgbClr val="FFF4FB"/>
                  </a:solidFill>
                  <a:latin typeface="Nunito"/>
                </a:rPr>
                <a:t>and deliver Year 2 of our Aspirant Deputy Director Talent Pool.</a:t>
              </a:r>
              <a:endParaRPr lang="en-US" sz="2109" spc="105" dirty="0">
                <a:solidFill>
                  <a:srgbClr val="FFF4FB"/>
                </a:solidFill>
                <a:latin typeface="Nunito"/>
              </a:endParaRPr>
            </a:p>
          </p:txBody>
        </p:sp>
        <p:sp>
          <p:nvSpPr>
            <p:cNvPr id="6" name="AutoShape 6"/>
            <p:cNvSpPr/>
            <p:nvPr/>
          </p:nvSpPr>
          <p:spPr>
            <a:xfrm>
              <a:off x="4581749" y="2632905"/>
              <a:ext cx="2183237" cy="283550"/>
            </a:xfrm>
            <a:prstGeom prst="rect">
              <a:avLst/>
            </a:prstGeom>
            <a:solidFill>
              <a:srgbClr val="00B0F0"/>
            </a:solidFill>
          </p:spPr>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617</TotalTime>
  <Words>1245</Words>
  <Application>Microsoft Office PowerPoint</Application>
  <PresentationFormat>Custom</PresentationFormat>
  <Paragraphs>115</Paragraphs>
  <Slides>15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Calibri</vt:lpstr>
      <vt:lpstr>Nunito Sans Bold</vt:lpstr>
      <vt:lpstr>Arial</vt:lpstr>
      <vt:lpstr>Nunito</vt:lpstr>
      <vt:lpstr>Norwester</vt:lpstr>
      <vt:lpstr>League Spartan</vt:lpstr>
      <vt:lpstr>Gidole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Purple and Blue Annual Company Report Professional Presentation</dc:title>
  <dc:creator>Lorna Reeves</dc:creator>
  <cp:lastModifiedBy>Reeves Lorna</cp:lastModifiedBy>
  <cp:revision>34</cp:revision>
  <cp:lastPrinted>2020-04-03T14:48:42Z</cp:lastPrinted>
  <dcterms:created xsi:type="dcterms:W3CDTF">2006-08-16T00:00:00Z</dcterms:created>
  <dcterms:modified xsi:type="dcterms:W3CDTF">2020-04-03T14:53:55Z</dcterms:modified>
  <dc:identifier>DAD23mxYZ0M</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WinDIP File ID">
    <vt:lpwstr>2bdf7a59-0ebb-4783-afee-1545582a57db</vt:lpwstr>
  </property>
</Properties>
</file>