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5" r:id="rId2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76" autoAdjust="0"/>
  </p:normalViewPr>
  <p:slideViewPr>
    <p:cSldViewPr>
      <p:cViewPr varScale="1">
        <p:scale>
          <a:sx n="70" d="100"/>
          <a:sy n="70" d="100"/>
        </p:scale>
        <p:origin x="990" y="-5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ber Kelly" userId="1f1a22c6-e8cc-4d80-af4d-39612965c334" providerId="ADAL" clId="{7B93388C-9F60-4E62-B523-0C5985342142}"/>
    <pc:docChg chg="delSld">
      <pc:chgData name="Amber Kelly" userId="1f1a22c6-e8cc-4d80-af4d-39612965c334" providerId="ADAL" clId="{7B93388C-9F60-4E62-B523-0C5985342142}" dt="2022-03-01T17:10:42.410" v="1" actId="47"/>
      <pc:docMkLst>
        <pc:docMk/>
      </pc:docMkLst>
      <pc:sldChg chg="del">
        <pc:chgData name="Amber Kelly" userId="1f1a22c6-e8cc-4d80-af4d-39612965c334" providerId="ADAL" clId="{7B93388C-9F60-4E62-B523-0C5985342142}" dt="2022-03-01T17:10:40.941" v="0" actId="47"/>
        <pc:sldMkLst>
          <pc:docMk/>
          <pc:sldMk cId="2089732920" sldId="257"/>
        </pc:sldMkLst>
      </pc:sldChg>
      <pc:sldChg chg="del">
        <pc:chgData name="Amber Kelly" userId="1f1a22c6-e8cc-4d80-af4d-39612965c334" providerId="ADAL" clId="{7B93388C-9F60-4E62-B523-0C5985342142}" dt="2022-03-01T17:10:42.410" v="1" actId="47"/>
        <pc:sldMkLst>
          <pc:docMk/>
          <pc:sldMk cId="518251241" sldId="4465"/>
        </pc:sldMkLst>
      </pc:sldChg>
      <pc:sldMasterChg chg="delSldLayout">
        <pc:chgData name="Amber Kelly" userId="1f1a22c6-e8cc-4d80-af4d-39612965c334" providerId="ADAL" clId="{7B93388C-9F60-4E62-B523-0C5985342142}" dt="2022-03-01T17:10:42.410" v="1" actId="47"/>
        <pc:sldMasterMkLst>
          <pc:docMk/>
          <pc:sldMasterMk cId="0" sldId="2147483648"/>
        </pc:sldMasterMkLst>
        <pc:sldLayoutChg chg="del">
          <pc:chgData name="Amber Kelly" userId="1f1a22c6-e8cc-4d80-af4d-39612965c334" providerId="ADAL" clId="{7B93388C-9F60-4E62-B523-0C5985342142}" dt="2022-03-01T17:10:40.941" v="0" actId="47"/>
          <pc:sldLayoutMkLst>
            <pc:docMk/>
            <pc:sldMasterMk cId="0" sldId="2147483648"/>
            <pc:sldLayoutMk cId="2221082448" sldId="2147483667"/>
          </pc:sldLayoutMkLst>
        </pc:sldLayoutChg>
        <pc:sldLayoutChg chg="del">
          <pc:chgData name="Amber Kelly" userId="1f1a22c6-e8cc-4d80-af4d-39612965c334" providerId="ADAL" clId="{7B93388C-9F60-4E62-B523-0C5985342142}" dt="2022-03-01T17:10:42.410" v="1" actId="47"/>
          <pc:sldLayoutMkLst>
            <pc:docMk/>
            <pc:sldMasterMk cId="0" sldId="2147483648"/>
            <pc:sldLayoutMk cId="2134942981" sldId="214748366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2D225-61AE-451A-BA57-7EDECA396071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F1E89-5AED-4C7C-ADF4-C8B7DBB7A8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865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E4D51-F0B8-45DC-8888-99E84F59FB9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48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8725" y="1111600"/>
            <a:ext cx="9945698" cy="276999"/>
          </a:xfrm>
        </p:spPr>
        <p:txBody>
          <a:bodyPr/>
          <a:lstStyle>
            <a:lvl1pPr marL="0" indent="0">
              <a:buNone/>
              <a:defRPr/>
            </a:lvl1pPr>
            <a:lvl2pPr marL="233923" indent="0">
              <a:buNone/>
              <a:defRPr/>
            </a:lvl2pPr>
            <a:lvl3pPr marL="476200" indent="0">
              <a:buNone/>
              <a:defRPr/>
            </a:lvl3pPr>
            <a:lvl4pPr marL="710122" indent="0">
              <a:buNone/>
              <a:defRPr/>
            </a:lvl4pPr>
            <a:lvl5pPr marL="94404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492" y="2871025"/>
            <a:ext cx="8352414" cy="138499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635756" y="7033450"/>
            <a:ext cx="3421888" cy="276999"/>
          </a:xfrm>
        </p:spPr>
        <p:txBody>
          <a:bodyPr/>
          <a:lstStyle/>
          <a:p>
            <a:r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t>Confidential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fld id="{19B51A1E-902D-48AF-9020-955120F399B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2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6161" y="922185"/>
            <a:ext cx="9941077" cy="71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0492" y="2871025"/>
            <a:ext cx="8352414" cy="2191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 txBox="1">
            <a:spLocks/>
          </p:cNvSpPr>
          <p:nvPr/>
        </p:nvSpPr>
        <p:spPr>
          <a:xfrm>
            <a:off x="116846" y="2200583"/>
            <a:ext cx="3321332" cy="4648200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754" i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68" y="55125"/>
            <a:ext cx="9935600" cy="692497"/>
          </a:xfrm>
        </p:spPr>
        <p:txBody>
          <a:bodyPr/>
          <a:lstStyle/>
          <a:p>
            <a:r>
              <a:rPr lang="en-GB" dirty="0"/>
              <a:t>Insert Trust Name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148085" y="1073675"/>
            <a:ext cx="10397228" cy="104644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sz="2000" b="1" dirty="0">
                <a:latin typeface="Calibri (Body)er"/>
              </a:rPr>
              <a:t>Background about Trust/Team</a:t>
            </a:r>
          </a:p>
          <a:p>
            <a:endParaRPr lang="en-GB" sz="1600" dirty="0">
              <a:latin typeface="Calibri (Body)er"/>
            </a:endParaRPr>
          </a:p>
          <a:p>
            <a:endParaRPr lang="en-GB" sz="1600" dirty="0">
              <a:latin typeface="Calibri (Body)er"/>
            </a:endParaRPr>
          </a:p>
          <a:p>
            <a:endParaRPr lang="en-GB" sz="1600" dirty="0">
              <a:latin typeface="Calibri (Body)er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>
                <a:solidFill>
                  <a:srgbClr val="FFFFFF"/>
                </a:solidFill>
              </a:rPr>
              <a:pPr/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96360" y="6383859"/>
            <a:ext cx="721590" cy="3409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4232" y="2303621"/>
            <a:ext cx="3206559" cy="4332276"/>
          </a:xfrm>
        </p:spPr>
        <p:txBody>
          <a:bodyPr/>
          <a:lstStyle/>
          <a:p>
            <a:r>
              <a:rPr lang="en-GB" sz="2000" b="1" dirty="0"/>
              <a:t>The Challenge</a:t>
            </a:r>
          </a:p>
          <a:p>
            <a:endParaRPr lang="en-GB" sz="2000" b="1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needed to change and why? What was the performance challenge?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was employee engagement like at the beginning of your journey?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were the barriers to #InclusiveHR?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did you decide to do something about employee engagement – what was the trigger?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there any figures to evidence the challenge? </a:t>
            </a:r>
          </a:p>
          <a:p>
            <a:endParaRPr lang="en-GB" sz="1400" b="1" dirty="0"/>
          </a:p>
          <a:p>
            <a:endParaRPr lang="en-GB" sz="1403" dirty="0"/>
          </a:p>
          <a:p>
            <a:endParaRPr lang="en-GB" sz="1403" dirty="0"/>
          </a:p>
          <a:p>
            <a:endParaRPr lang="en-GB" sz="1403" dirty="0"/>
          </a:p>
        </p:txBody>
      </p:sp>
      <p:sp>
        <p:nvSpPr>
          <p:cNvPr id="5" name="Rectangle 4"/>
          <p:cNvSpPr/>
          <p:nvPr/>
        </p:nvSpPr>
        <p:spPr>
          <a:xfrm>
            <a:off x="5240409" y="3619458"/>
            <a:ext cx="235962" cy="3353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579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sz="1579" dirty="0"/>
          </a:p>
        </p:txBody>
      </p:sp>
      <p:sp>
        <p:nvSpPr>
          <p:cNvPr id="10" name="Rectangle 9"/>
          <p:cNvSpPr/>
          <p:nvPr/>
        </p:nvSpPr>
        <p:spPr>
          <a:xfrm>
            <a:off x="5240409" y="3619458"/>
            <a:ext cx="235962" cy="3353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579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sz="1579" dirty="0"/>
          </a:p>
        </p:txBody>
      </p:sp>
      <p:sp>
        <p:nvSpPr>
          <p:cNvPr id="11" name="Rectangle 10"/>
          <p:cNvSpPr/>
          <p:nvPr/>
        </p:nvSpPr>
        <p:spPr>
          <a:xfrm>
            <a:off x="5240409" y="3619458"/>
            <a:ext cx="235962" cy="3353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579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sz="1579" dirty="0"/>
          </a:p>
        </p:txBody>
      </p:sp>
      <p:sp>
        <p:nvSpPr>
          <p:cNvPr id="13" name="Rectangle 12"/>
          <p:cNvSpPr/>
          <p:nvPr/>
        </p:nvSpPr>
        <p:spPr>
          <a:xfrm>
            <a:off x="5240409" y="3619458"/>
            <a:ext cx="235962" cy="3353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579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sz="1579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44A9131-CD74-4C2F-BB17-E79A9F273B05}"/>
              </a:ext>
            </a:extLst>
          </p:cNvPr>
          <p:cNvSpPr txBox="1">
            <a:spLocks/>
          </p:cNvSpPr>
          <p:nvPr/>
        </p:nvSpPr>
        <p:spPr>
          <a:xfrm>
            <a:off x="3661385" y="2200583"/>
            <a:ext cx="3321332" cy="4648200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754" i="1" dirty="0">
              <a:solidFill>
                <a:schemeClr val="bg1"/>
              </a:solidFill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DF27057-8BE3-4DE3-B1E9-D846B4DA35DC}"/>
              </a:ext>
            </a:extLst>
          </p:cNvPr>
          <p:cNvSpPr txBox="1">
            <a:spLocks/>
          </p:cNvSpPr>
          <p:nvPr/>
        </p:nvSpPr>
        <p:spPr>
          <a:xfrm>
            <a:off x="7197836" y="2194330"/>
            <a:ext cx="3321332" cy="4648200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754" i="1" dirty="0">
              <a:solidFill>
                <a:schemeClr val="bg1"/>
              </a:solidFill>
            </a:endParaRP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E6753B92-FDFA-4984-9FB7-06EEC8F8558A}"/>
              </a:ext>
            </a:extLst>
          </p:cNvPr>
          <p:cNvSpPr txBox="1">
            <a:spLocks/>
          </p:cNvSpPr>
          <p:nvPr/>
        </p:nvSpPr>
        <p:spPr>
          <a:xfrm>
            <a:off x="3743420" y="2284188"/>
            <a:ext cx="3206559" cy="33412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kern="0" dirty="0"/>
              <a:t>Actions</a:t>
            </a:r>
          </a:p>
          <a:p>
            <a:endParaRPr lang="en-GB" sz="2000" b="1" kern="0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did you do to improve #InclusiveHR?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has changed and what was the process?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do differently?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was involved in the change, who led and ‘owned’ it?</a:t>
            </a:r>
            <a:endParaRPr lang="en-GB" sz="1400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b="1" kern="0" dirty="0"/>
          </a:p>
          <a:p>
            <a:endParaRPr lang="en-GB" sz="1403" kern="0" dirty="0"/>
          </a:p>
          <a:p>
            <a:endParaRPr lang="en-GB" sz="1403" kern="0" dirty="0"/>
          </a:p>
          <a:p>
            <a:endParaRPr lang="en-GB" sz="1403" kern="0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714BDA21-C957-4660-9E07-8DEF93AF3F55}"/>
              </a:ext>
            </a:extLst>
          </p:cNvPr>
          <p:cNvSpPr txBox="1">
            <a:spLocks/>
          </p:cNvSpPr>
          <p:nvPr/>
        </p:nvSpPr>
        <p:spPr>
          <a:xfrm>
            <a:off x="7254858" y="2303621"/>
            <a:ext cx="3206559" cy="40845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kern="0" dirty="0"/>
              <a:t>The Impact</a:t>
            </a:r>
          </a:p>
          <a:p>
            <a:endParaRPr lang="en-GB" sz="2000" b="1" kern="0" dirty="0"/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difference has #InclusiveHR made to your organisation/team?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performance, productivity etc. benefits?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difference has it made to employees? E.g. engagement, wellbeing, satisfaction, trust, absenteeism etc.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have any figures to evidence the impact?</a:t>
            </a:r>
          </a:p>
          <a:p>
            <a:endParaRPr lang="en-GB" sz="1400" b="1" kern="0" dirty="0"/>
          </a:p>
          <a:p>
            <a:endParaRPr lang="en-GB" sz="1403" kern="0" dirty="0"/>
          </a:p>
          <a:p>
            <a:endParaRPr lang="en-GB" sz="1403" kern="0" dirty="0"/>
          </a:p>
          <a:p>
            <a:endParaRPr lang="en-GB" sz="1403" kern="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28D0A5-B5E3-42F9-9FA0-2A5A2872762A}"/>
              </a:ext>
            </a:extLst>
          </p:cNvPr>
          <p:cNvSpPr txBox="1"/>
          <p:nvPr/>
        </p:nvSpPr>
        <p:spPr>
          <a:xfrm>
            <a:off x="8089900" y="6916519"/>
            <a:ext cx="3163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FF"/>
                </a:solidFill>
              </a:rPr>
              <a:t>#InclusiveHR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3FD14C-FF79-44DE-B668-E63BAFF69E9B}"/>
              </a:ext>
            </a:extLst>
          </p:cNvPr>
          <p:cNvSpPr txBox="1"/>
          <p:nvPr/>
        </p:nvSpPr>
        <p:spPr>
          <a:xfrm>
            <a:off x="8452893" y="193098"/>
            <a:ext cx="200852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000" b="1" dirty="0"/>
              <a:t>Insert Trust logo 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6925A7-211C-4AC7-8694-13C103ECCBCE}"/>
              </a:ext>
            </a:extLst>
          </p:cNvPr>
          <p:cNvSpPr txBox="1"/>
          <p:nvPr/>
        </p:nvSpPr>
        <p:spPr>
          <a:xfrm>
            <a:off x="241300" y="7058025"/>
            <a:ext cx="7239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Main Contact(s): </a:t>
            </a:r>
          </a:p>
        </p:txBody>
      </p:sp>
    </p:spTree>
    <p:extLst>
      <p:ext uri="{BB962C8B-B14F-4D97-AF65-F5344CB8AC3E}">
        <p14:creationId xmlns:p14="http://schemas.microsoft.com/office/powerpoint/2010/main" val="2348133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182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(Body)er</vt:lpstr>
      <vt:lpstr>Times New Roman</vt:lpstr>
      <vt:lpstr>Office Theme</vt:lpstr>
      <vt:lpstr>Insert Trust Name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Bupa Engagement Proposal October 2021</dc:title>
  <dc:creator>Amber Kelly</dc:creator>
  <cp:lastModifiedBy>Amber Kelly</cp:lastModifiedBy>
  <cp:revision>18</cp:revision>
  <dcterms:created xsi:type="dcterms:W3CDTF">2021-10-12T10:32:49Z</dcterms:created>
  <dcterms:modified xsi:type="dcterms:W3CDTF">2022-09-28T13:10:44Z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2017-11-08T00:00:00Z</vt:filetime>
  </property>
  <property fmtid="{D5CDD505-2E9C-101B-9397-08002B2CF9AE}" pid="3" name="Creator">
    <vt:lpwstr>Adobe InDesign CC 2017 (Macintosh)</vt:lpwstr>
  </property>
  <property fmtid="{D5CDD505-2E9C-101B-9397-08002B2CF9AE}" pid="4" name="LastSaved">
    <vt:filetime>2021-10-12T00:00:00Z</vt:filetime>
  </property>
  <property fmtid="{D5CDD505-2E9C-101B-9397-08002B2CF9AE}" pid="5" name="WinDIP File ID">
    <vt:lpwstr>a7690b1c-9269-47eb-8541-ebae861fd5b1</vt:lpwstr>
  </property>
</Properties>
</file>