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82" r:id="rId2"/>
  </p:sldMasterIdLst>
  <p:notesMasterIdLst>
    <p:notesMasterId r:id="rId11"/>
  </p:notesMasterIdLst>
  <p:handoutMasterIdLst>
    <p:handoutMasterId r:id="rId12"/>
  </p:handoutMasterIdLst>
  <p:sldIdLst>
    <p:sldId id="262" r:id="rId3"/>
    <p:sldId id="645" r:id="rId4"/>
    <p:sldId id="263" r:id="rId5"/>
    <p:sldId id="642" r:id="rId6"/>
    <p:sldId id="643" r:id="rId7"/>
    <p:sldId id="646" r:id="rId8"/>
    <p:sldId id="647" r:id="rId9"/>
    <p:sldId id="637" r:id="rId10"/>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CBCF3AAE-CF4C-354A-900D-79C062E6FE55}">
          <p14:sldIdLst>
            <p14:sldId id="262"/>
            <p14:sldId id="645"/>
            <p14:sldId id="263"/>
            <p14:sldId id="642"/>
            <p14:sldId id="643"/>
            <p14:sldId id="646"/>
            <p14:sldId id="647"/>
            <p14:sldId id="637"/>
          </p14:sldIdLst>
        </p14:section>
      </p14:sectionLst>
    </p:ext>
    <p:ext uri="{EFAFB233-063F-42B5-8137-9DF3F51BA10A}">
      <p15:sldGuideLst xmlns:p15="http://schemas.microsoft.com/office/powerpoint/2012/main">
        <p15:guide id="1" orient="horz" pos="2160" userDrawn="1">
          <p15:clr>
            <a:srgbClr val="A4A3A4"/>
          </p15:clr>
        </p15:guide>
        <p15:guide id="2" pos="309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F2A7F"/>
    <a:srgbClr val="BE2A7E"/>
    <a:srgbClr val="A9AAA9"/>
    <a:srgbClr val="D7D8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70" autoAdjust="0"/>
    <p:restoredTop sz="84756" autoAdjust="0"/>
  </p:normalViewPr>
  <p:slideViewPr>
    <p:cSldViewPr snapToGrid="0" snapToObjects="1">
      <p:cViewPr varScale="1">
        <p:scale>
          <a:sx n="97" d="100"/>
          <a:sy n="97" d="100"/>
        </p:scale>
        <p:origin x="1740" y="84"/>
      </p:cViewPr>
      <p:guideLst>
        <p:guide orient="horz" pos="2160"/>
        <p:guide pos="3097"/>
      </p:guideLst>
    </p:cSldViewPr>
  </p:slideViewPr>
  <p:notesTextViewPr>
    <p:cViewPr>
      <p:scale>
        <a:sx n="1" d="1"/>
        <a:sy n="1" d="1"/>
      </p:scale>
      <p:origin x="0" y="0"/>
    </p:cViewPr>
  </p:notesTextViewPr>
  <p:sorterViewPr>
    <p:cViewPr>
      <p:scale>
        <a:sx n="66" d="100"/>
        <a:sy n="66" d="100"/>
      </p:scale>
      <p:origin x="0" y="256"/>
    </p:cViewPr>
  </p:sorterViewPr>
  <p:notesViewPr>
    <p:cSldViewPr snapToGrid="0" snapToObjects="1" showGuides="1">
      <p:cViewPr varScale="1">
        <p:scale>
          <a:sx n="122" d="100"/>
          <a:sy n="122" d="100"/>
        </p:scale>
        <p:origin x="3880"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CCB423-1C1A-4C58-8BAC-07483F23FAF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208723DF-A582-41AA-A9C6-421090F9ED2D}">
      <dgm:prSet phldrT="[Text]"/>
      <dgm:spPr/>
      <dgm:t>
        <a:bodyPr/>
        <a:lstStyle/>
        <a:p>
          <a:r>
            <a:rPr lang="en-GB" dirty="0"/>
            <a:t>Selection of new applicants to pool –7 May 2024</a:t>
          </a:r>
        </a:p>
      </dgm:t>
    </dgm:pt>
    <dgm:pt modelId="{7E378208-88F6-4AE6-826D-943F26572516}" type="parTrans" cxnId="{887C7704-0C7E-48F2-83FF-3A59697F429D}">
      <dgm:prSet/>
      <dgm:spPr/>
      <dgm:t>
        <a:bodyPr/>
        <a:lstStyle/>
        <a:p>
          <a:endParaRPr lang="en-GB"/>
        </a:p>
      </dgm:t>
    </dgm:pt>
    <dgm:pt modelId="{8BC66B31-1B47-4976-88E3-5E45B82C91F9}" type="sibTrans" cxnId="{887C7704-0C7E-48F2-83FF-3A59697F429D}">
      <dgm:prSet/>
      <dgm:spPr/>
      <dgm:t>
        <a:bodyPr/>
        <a:lstStyle/>
        <a:p>
          <a:endParaRPr lang="en-GB"/>
        </a:p>
      </dgm:t>
    </dgm:pt>
    <dgm:pt modelId="{F2287036-D8A6-4AEC-BB6C-272FA76B749A}">
      <dgm:prSet phldrT="[Text]"/>
      <dgm:spPr/>
      <dgm:t>
        <a:bodyPr/>
        <a:lstStyle/>
        <a:p>
          <a:r>
            <a:rPr lang="en-GB" dirty="0"/>
            <a:t>Induction to new members &amp; first ALS for new members – date tbc</a:t>
          </a:r>
        </a:p>
        <a:p>
          <a:r>
            <a:rPr lang="en-GB" dirty="0"/>
            <a:t>9.15 – 13.15</a:t>
          </a:r>
        </a:p>
      </dgm:t>
    </dgm:pt>
    <dgm:pt modelId="{BF683EA5-EACA-4B5A-B891-A8941AB4D411}" type="parTrans" cxnId="{13A528E1-7DF3-49FD-8880-9D54888C3F39}">
      <dgm:prSet/>
      <dgm:spPr/>
      <dgm:t>
        <a:bodyPr/>
        <a:lstStyle/>
        <a:p>
          <a:endParaRPr lang="en-GB"/>
        </a:p>
      </dgm:t>
    </dgm:pt>
    <dgm:pt modelId="{AA216A52-BB08-4A6C-96ED-8B574180AA7C}" type="sibTrans" cxnId="{13A528E1-7DF3-49FD-8880-9D54888C3F39}">
      <dgm:prSet/>
      <dgm:spPr/>
      <dgm:t>
        <a:bodyPr/>
        <a:lstStyle/>
        <a:p>
          <a:endParaRPr lang="en-GB"/>
        </a:p>
      </dgm:t>
    </dgm:pt>
    <dgm:pt modelId="{1076B8D8-6007-413D-9E70-9FC6E8ADB179}">
      <dgm:prSet phldrT="[Text]"/>
      <dgm:spPr/>
      <dgm:t>
        <a:bodyPr/>
        <a:lstStyle/>
        <a:p>
          <a:r>
            <a:rPr lang="en-GB" dirty="0"/>
            <a:t>Action learning sets for continuing pool members x 3</a:t>
          </a:r>
        </a:p>
      </dgm:t>
    </dgm:pt>
    <dgm:pt modelId="{0B92627F-FDD8-4518-A84D-8407314BD6F8}" type="parTrans" cxnId="{8F43BF75-470D-48C5-B948-6338CAE150C0}">
      <dgm:prSet/>
      <dgm:spPr/>
      <dgm:t>
        <a:bodyPr/>
        <a:lstStyle/>
        <a:p>
          <a:endParaRPr lang="en-GB"/>
        </a:p>
      </dgm:t>
    </dgm:pt>
    <dgm:pt modelId="{BE6AEAE7-22C7-4C58-BF31-60DAB8425B31}" type="sibTrans" cxnId="{8F43BF75-470D-48C5-B948-6338CAE150C0}">
      <dgm:prSet/>
      <dgm:spPr/>
      <dgm:t>
        <a:bodyPr/>
        <a:lstStyle/>
        <a:p>
          <a:endParaRPr lang="en-GB"/>
        </a:p>
      </dgm:t>
    </dgm:pt>
    <dgm:pt modelId="{B107982C-D20F-4869-B55E-209ED12B5EB9}">
      <dgm:prSet phldrT="[Text]"/>
      <dgm:spPr/>
      <dgm:t>
        <a:bodyPr/>
        <a:lstStyle/>
        <a:p>
          <a:r>
            <a:rPr lang="en-GB" dirty="0"/>
            <a:t>Module 1 – 18 June 2024</a:t>
          </a:r>
        </a:p>
      </dgm:t>
    </dgm:pt>
    <dgm:pt modelId="{92E6E092-3681-41F3-BD93-51A4BF7A91BE}" type="parTrans" cxnId="{C95BC3AC-B535-4046-9790-FA4289CEF47F}">
      <dgm:prSet/>
      <dgm:spPr/>
      <dgm:t>
        <a:bodyPr/>
        <a:lstStyle/>
        <a:p>
          <a:endParaRPr lang="en-GB"/>
        </a:p>
      </dgm:t>
    </dgm:pt>
    <dgm:pt modelId="{0BADD0BB-3135-47B1-B574-ABC5B521483E}" type="sibTrans" cxnId="{C95BC3AC-B535-4046-9790-FA4289CEF47F}">
      <dgm:prSet/>
      <dgm:spPr/>
      <dgm:t>
        <a:bodyPr/>
        <a:lstStyle/>
        <a:p>
          <a:endParaRPr lang="en-GB"/>
        </a:p>
      </dgm:t>
    </dgm:pt>
    <dgm:pt modelId="{61AC91CB-7032-4C28-BAF7-18208F2A9318}">
      <dgm:prSet/>
      <dgm:spPr/>
      <dgm:t>
        <a:bodyPr/>
        <a:lstStyle/>
        <a:p>
          <a:r>
            <a:rPr lang="en-GB" dirty="0"/>
            <a:t>Module 2 – 26 Sept 2024</a:t>
          </a:r>
        </a:p>
      </dgm:t>
    </dgm:pt>
    <dgm:pt modelId="{A201635A-E97F-4C02-A0EE-16D46009F45D}" type="parTrans" cxnId="{FD143F48-9EF0-41BF-9EA5-0F5E30235171}">
      <dgm:prSet/>
      <dgm:spPr/>
      <dgm:t>
        <a:bodyPr/>
        <a:lstStyle/>
        <a:p>
          <a:endParaRPr lang="en-GB"/>
        </a:p>
      </dgm:t>
    </dgm:pt>
    <dgm:pt modelId="{DD0ADB4C-12A4-4BE0-B0DD-C352B64D68C9}" type="sibTrans" cxnId="{FD143F48-9EF0-41BF-9EA5-0F5E30235171}">
      <dgm:prSet/>
      <dgm:spPr/>
      <dgm:t>
        <a:bodyPr/>
        <a:lstStyle/>
        <a:p>
          <a:endParaRPr lang="en-GB"/>
        </a:p>
      </dgm:t>
    </dgm:pt>
    <dgm:pt modelId="{A597ADF6-ECAA-4F5B-9CE4-309C45921815}">
      <dgm:prSet/>
      <dgm:spPr/>
      <dgm:t>
        <a:bodyPr/>
        <a:lstStyle/>
        <a:p>
          <a:r>
            <a:rPr lang="en-GB" dirty="0"/>
            <a:t>Module 3 – 6 Nov 2024</a:t>
          </a:r>
        </a:p>
      </dgm:t>
    </dgm:pt>
    <dgm:pt modelId="{83EB368C-6DC3-42E3-B8E0-B5C35E1749F5}" type="parTrans" cxnId="{59203B68-7133-4D04-95E6-205DF6DB756E}">
      <dgm:prSet/>
      <dgm:spPr/>
      <dgm:t>
        <a:bodyPr/>
        <a:lstStyle/>
        <a:p>
          <a:endParaRPr lang="en-GB"/>
        </a:p>
      </dgm:t>
    </dgm:pt>
    <dgm:pt modelId="{BE41B3BF-1150-49A3-A183-EC5DE7107165}" type="sibTrans" cxnId="{59203B68-7133-4D04-95E6-205DF6DB756E}">
      <dgm:prSet/>
      <dgm:spPr/>
      <dgm:t>
        <a:bodyPr/>
        <a:lstStyle/>
        <a:p>
          <a:endParaRPr lang="en-GB"/>
        </a:p>
      </dgm:t>
    </dgm:pt>
    <dgm:pt modelId="{2919F865-0163-47D0-82B5-A4E517519C19}">
      <dgm:prSet/>
      <dgm:spPr/>
      <dgm:t>
        <a:bodyPr/>
        <a:lstStyle/>
        <a:p>
          <a:r>
            <a:rPr lang="en-GB" dirty="0"/>
            <a:t>Module 5 –14 March 2025</a:t>
          </a:r>
        </a:p>
      </dgm:t>
    </dgm:pt>
    <dgm:pt modelId="{C61467D8-B845-425B-B53E-38E8FEA2F708}" type="parTrans" cxnId="{56120876-D900-4513-AF41-DD102E1BA64E}">
      <dgm:prSet/>
      <dgm:spPr/>
      <dgm:t>
        <a:bodyPr/>
        <a:lstStyle/>
        <a:p>
          <a:endParaRPr lang="en-GB"/>
        </a:p>
      </dgm:t>
    </dgm:pt>
    <dgm:pt modelId="{38B30C07-5399-49F5-8C60-C9508EE01EC3}" type="sibTrans" cxnId="{56120876-D900-4513-AF41-DD102E1BA64E}">
      <dgm:prSet/>
      <dgm:spPr/>
      <dgm:t>
        <a:bodyPr/>
        <a:lstStyle/>
        <a:p>
          <a:endParaRPr lang="en-GB"/>
        </a:p>
      </dgm:t>
    </dgm:pt>
    <dgm:pt modelId="{3967F7A0-64B7-48D3-987B-2CFADB64049C}">
      <dgm:prSet/>
      <dgm:spPr/>
      <dgm:t>
        <a:bodyPr/>
        <a:lstStyle/>
        <a:p>
          <a:r>
            <a:rPr lang="en-GB" dirty="0"/>
            <a:t>Opportunity to access mentor</a:t>
          </a:r>
        </a:p>
      </dgm:t>
    </dgm:pt>
    <dgm:pt modelId="{A3BEF40F-CC86-4B36-8F9B-498A8EFFABE3}" type="parTrans" cxnId="{1AFDD6D0-F078-4392-9BD8-931AF59ACBB4}">
      <dgm:prSet/>
      <dgm:spPr/>
      <dgm:t>
        <a:bodyPr/>
        <a:lstStyle/>
        <a:p>
          <a:endParaRPr lang="en-GB"/>
        </a:p>
      </dgm:t>
    </dgm:pt>
    <dgm:pt modelId="{7F0EF211-77E6-4D4E-97BE-78BA5377752B}" type="sibTrans" cxnId="{1AFDD6D0-F078-4392-9BD8-931AF59ACBB4}">
      <dgm:prSet/>
      <dgm:spPr/>
      <dgm:t>
        <a:bodyPr/>
        <a:lstStyle/>
        <a:p>
          <a:endParaRPr lang="en-GB"/>
        </a:p>
      </dgm:t>
    </dgm:pt>
    <dgm:pt modelId="{87F5619B-9E94-464D-943F-8FC96F800DA5}">
      <dgm:prSet/>
      <dgm:spPr/>
      <dgm:t>
        <a:bodyPr/>
        <a:lstStyle/>
        <a:p>
          <a:r>
            <a:rPr lang="en-GB" dirty="0"/>
            <a:t>Development centre for all pool members – April 2023 dates tbc</a:t>
          </a:r>
        </a:p>
      </dgm:t>
    </dgm:pt>
    <dgm:pt modelId="{70C1F1E8-DE79-421E-B187-9E36D14EE6D4}" type="parTrans" cxnId="{E382AC18-CCEC-485C-B328-B5DBBC8C4D65}">
      <dgm:prSet/>
      <dgm:spPr/>
      <dgm:t>
        <a:bodyPr/>
        <a:lstStyle/>
        <a:p>
          <a:endParaRPr lang="en-GB"/>
        </a:p>
      </dgm:t>
    </dgm:pt>
    <dgm:pt modelId="{CD99B65E-33BC-4E30-ACCF-53653E81B4A5}" type="sibTrans" cxnId="{E382AC18-CCEC-485C-B328-B5DBBC8C4D65}">
      <dgm:prSet/>
      <dgm:spPr/>
      <dgm:t>
        <a:bodyPr/>
        <a:lstStyle/>
        <a:p>
          <a:endParaRPr lang="en-GB"/>
        </a:p>
      </dgm:t>
    </dgm:pt>
    <dgm:pt modelId="{7BA33F0E-2537-40EB-944F-5BB8495EB865}">
      <dgm:prSet/>
      <dgm:spPr/>
      <dgm:t>
        <a:bodyPr/>
        <a:lstStyle/>
        <a:p>
          <a:r>
            <a:rPr lang="en-GB" dirty="0"/>
            <a:t>Module 4 – 21 Jan 2025</a:t>
          </a:r>
        </a:p>
      </dgm:t>
    </dgm:pt>
    <dgm:pt modelId="{7F1B4529-1C7C-4D67-B3F1-6A4F8D107056}" type="sibTrans" cxnId="{035D27D4-0561-44A1-9059-A8F8982B4575}">
      <dgm:prSet/>
      <dgm:spPr/>
      <dgm:t>
        <a:bodyPr/>
        <a:lstStyle/>
        <a:p>
          <a:endParaRPr lang="en-GB"/>
        </a:p>
      </dgm:t>
    </dgm:pt>
    <dgm:pt modelId="{A8E33345-24AA-40A9-B63E-AC1EB091A4C1}" type="parTrans" cxnId="{035D27D4-0561-44A1-9059-A8F8982B4575}">
      <dgm:prSet/>
      <dgm:spPr/>
      <dgm:t>
        <a:bodyPr/>
        <a:lstStyle/>
        <a:p>
          <a:endParaRPr lang="en-GB"/>
        </a:p>
      </dgm:t>
    </dgm:pt>
    <dgm:pt modelId="{FE0F0331-7345-4A23-A813-42E7AB007C0A}">
      <dgm:prSet/>
      <dgm:spPr/>
      <dgm:t>
        <a:bodyPr/>
        <a:lstStyle/>
        <a:p>
          <a:r>
            <a:rPr lang="en-GB" dirty="0"/>
            <a:t>Opportunity to access exec search style assessment &amp; discussion with Pete Marshall Associates</a:t>
          </a:r>
        </a:p>
      </dgm:t>
    </dgm:pt>
    <dgm:pt modelId="{D4986AAC-7E4C-4959-9458-692CE006F58A}" type="parTrans" cxnId="{B6C6768B-CE7A-47E9-B859-0C8B740D38E2}">
      <dgm:prSet/>
      <dgm:spPr/>
      <dgm:t>
        <a:bodyPr/>
        <a:lstStyle/>
        <a:p>
          <a:endParaRPr lang="en-GB"/>
        </a:p>
      </dgm:t>
    </dgm:pt>
    <dgm:pt modelId="{25BF9F85-BAD9-4F48-9350-5A388A032EFC}" type="sibTrans" cxnId="{B6C6768B-CE7A-47E9-B859-0C8B740D38E2}">
      <dgm:prSet/>
      <dgm:spPr/>
      <dgm:t>
        <a:bodyPr/>
        <a:lstStyle/>
        <a:p>
          <a:endParaRPr lang="en-GB"/>
        </a:p>
      </dgm:t>
    </dgm:pt>
    <dgm:pt modelId="{CDE95FE3-E0CA-4BD0-B765-3E39F4EFD6C0}">
      <dgm:prSet/>
      <dgm:spPr/>
      <dgm:t>
        <a:bodyPr/>
        <a:lstStyle/>
        <a:p>
          <a:r>
            <a:rPr lang="en-GB" dirty="0"/>
            <a:t>Closing date for applications – 29 April 2024</a:t>
          </a:r>
        </a:p>
      </dgm:t>
    </dgm:pt>
    <dgm:pt modelId="{512A2FA8-8E58-4A4A-9982-E0008F4D5476}" type="parTrans" cxnId="{57AB41B3-B251-4791-B39A-CEE29AA85DD4}">
      <dgm:prSet/>
      <dgm:spPr/>
      <dgm:t>
        <a:bodyPr/>
        <a:lstStyle/>
        <a:p>
          <a:endParaRPr lang="en-GB"/>
        </a:p>
      </dgm:t>
    </dgm:pt>
    <dgm:pt modelId="{771C2581-E3A4-4237-9A14-4C49B677F215}" type="sibTrans" cxnId="{57AB41B3-B251-4791-B39A-CEE29AA85DD4}">
      <dgm:prSet/>
      <dgm:spPr/>
      <dgm:t>
        <a:bodyPr/>
        <a:lstStyle/>
        <a:p>
          <a:endParaRPr lang="en-GB"/>
        </a:p>
      </dgm:t>
    </dgm:pt>
    <dgm:pt modelId="{62CEB7B7-1206-4394-A067-63D1A7939F58}" type="pres">
      <dgm:prSet presAssocID="{AACCB423-1C1A-4C58-8BAC-07483F23FAF1}" presName="diagram" presStyleCnt="0">
        <dgm:presLayoutVars>
          <dgm:dir/>
          <dgm:resizeHandles val="exact"/>
        </dgm:presLayoutVars>
      </dgm:prSet>
      <dgm:spPr/>
    </dgm:pt>
    <dgm:pt modelId="{2130D5A9-188E-4EBB-B55F-7261253D440A}" type="pres">
      <dgm:prSet presAssocID="{CDE95FE3-E0CA-4BD0-B765-3E39F4EFD6C0}" presName="node" presStyleLbl="node1" presStyleIdx="0" presStyleCnt="12">
        <dgm:presLayoutVars>
          <dgm:bulletEnabled val="1"/>
        </dgm:presLayoutVars>
      </dgm:prSet>
      <dgm:spPr/>
    </dgm:pt>
    <dgm:pt modelId="{2C3D9192-731D-4AB5-9027-11FFF138963D}" type="pres">
      <dgm:prSet presAssocID="{771C2581-E3A4-4237-9A14-4C49B677F215}" presName="sibTrans" presStyleCnt="0"/>
      <dgm:spPr/>
    </dgm:pt>
    <dgm:pt modelId="{928C6620-1958-4081-83BE-538C85220FA6}" type="pres">
      <dgm:prSet presAssocID="{208723DF-A582-41AA-A9C6-421090F9ED2D}" presName="node" presStyleLbl="node1" presStyleIdx="1" presStyleCnt="12">
        <dgm:presLayoutVars>
          <dgm:bulletEnabled val="1"/>
        </dgm:presLayoutVars>
      </dgm:prSet>
      <dgm:spPr/>
    </dgm:pt>
    <dgm:pt modelId="{FCC6F083-D965-4BDC-BEB8-89BD0AACD705}" type="pres">
      <dgm:prSet presAssocID="{8BC66B31-1B47-4976-88E3-5E45B82C91F9}" presName="sibTrans" presStyleCnt="0"/>
      <dgm:spPr/>
    </dgm:pt>
    <dgm:pt modelId="{4AEEA477-6CD9-469E-8DA1-B03D2A937708}" type="pres">
      <dgm:prSet presAssocID="{F2287036-D8A6-4AEC-BB6C-272FA76B749A}" presName="node" presStyleLbl="node1" presStyleIdx="2" presStyleCnt="12">
        <dgm:presLayoutVars>
          <dgm:bulletEnabled val="1"/>
        </dgm:presLayoutVars>
      </dgm:prSet>
      <dgm:spPr/>
    </dgm:pt>
    <dgm:pt modelId="{482233DE-25F4-42D4-A150-2CBB2C6845C5}" type="pres">
      <dgm:prSet presAssocID="{AA216A52-BB08-4A6C-96ED-8B574180AA7C}" presName="sibTrans" presStyleCnt="0"/>
      <dgm:spPr/>
    </dgm:pt>
    <dgm:pt modelId="{A2749756-D586-4617-BBA5-F368AA17671C}" type="pres">
      <dgm:prSet presAssocID="{1076B8D8-6007-413D-9E70-9FC6E8ADB179}" presName="node" presStyleLbl="node1" presStyleIdx="3" presStyleCnt="12">
        <dgm:presLayoutVars>
          <dgm:bulletEnabled val="1"/>
        </dgm:presLayoutVars>
      </dgm:prSet>
      <dgm:spPr/>
    </dgm:pt>
    <dgm:pt modelId="{FBCFDCA6-83C6-4D16-AC5A-864E944AA55D}" type="pres">
      <dgm:prSet presAssocID="{BE6AEAE7-22C7-4C58-BF31-60DAB8425B31}" presName="sibTrans" presStyleCnt="0"/>
      <dgm:spPr/>
    </dgm:pt>
    <dgm:pt modelId="{08D48695-F52C-4FF0-A833-81C1C8E7FBE2}" type="pres">
      <dgm:prSet presAssocID="{B107982C-D20F-4869-B55E-209ED12B5EB9}" presName="node" presStyleLbl="node1" presStyleIdx="4" presStyleCnt="12">
        <dgm:presLayoutVars>
          <dgm:bulletEnabled val="1"/>
        </dgm:presLayoutVars>
      </dgm:prSet>
      <dgm:spPr/>
    </dgm:pt>
    <dgm:pt modelId="{78D99E42-B3B2-4F23-88B0-4D619C1100AB}" type="pres">
      <dgm:prSet presAssocID="{0BADD0BB-3135-47B1-B574-ABC5B521483E}" presName="sibTrans" presStyleCnt="0"/>
      <dgm:spPr/>
    </dgm:pt>
    <dgm:pt modelId="{45CBB335-AC25-4C6B-A6D5-52056A130339}" type="pres">
      <dgm:prSet presAssocID="{61AC91CB-7032-4C28-BAF7-18208F2A9318}" presName="node" presStyleLbl="node1" presStyleIdx="5" presStyleCnt="12" custLinFactNeighborX="411">
        <dgm:presLayoutVars>
          <dgm:bulletEnabled val="1"/>
        </dgm:presLayoutVars>
      </dgm:prSet>
      <dgm:spPr/>
    </dgm:pt>
    <dgm:pt modelId="{363DB9F5-7D33-44A8-BED3-EE7A54298B83}" type="pres">
      <dgm:prSet presAssocID="{DD0ADB4C-12A4-4BE0-B0DD-C352B64D68C9}" presName="sibTrans" presStyleCnt="0"/>
      <dgm:spPr/>
    </dgm:pt>
    <dgm:pt modelId="{8025E8C4-8D2A-4C96-97E7-35C000F1B1E0}" type="pres">
      <dgm:prSet presAssocID="{A597ADF6-ECAA-4F5B-9CE4-309C45921815}" presName="node" presStyleLbl="node1" presStyleIdx="6" presStyleCnt="12">
        <dgm:presLayoutVars>
          <dgm:bulletEnabled val="1"/>
        </dgm:presLayoutVars>
      </dgm:prSet>
      <dgm:spPr/>
    </dgm:pt>
    <dgm:pt modelId="{7225AB42-68B6-495C-9CA0-B209431BA31D}" type="pres">
      <dgm:prSet presAssocID="{BE41B3BF-1150-49A3-A183-EC5DE7107165}" presName="sibTrans" presStyleCnt="0"/>
      <dgm:spPr/>
    </dgm:pt>
    <dgm:pt modelId="{706CF5C9-6179-4CB8-9B53-06822DF5EA66}" type="pres">
      <dgm:prSet presAssocID="{7BA33F0E-2537-40EB-944F-5BB8495EB865}" presName="node" presStyleLbl="node1" presStyleIdx="7" presStyleCnt="12" custLinFactNeighborX="87" custLinFactNeighborY="-685">
        <dgm:presLayoutVars>
          <dgm:bulletEnabled val="1"/>
        </dgm:presLayoutVars>
      </dgm:prSet>
      <dgm:spPr/>
    </dgm:pt>
    <dgm:pt modelId="{BA041350-36B1-4A3B-82F6-87019A072894}" type="pres">
      <dgm:prSet presAssocID="{7F1B4529-1C7C-4D67-B3F1-6A4F8D107056}" presName="sibTrans" presStyleCnt="0"/>
      <dgm:spPr/>
    </dgm:pt>
    <dgm:pt modelId="{2704CD7F-FF7A-4CC8-A338-14D111E791C9}" type="pres">
      <dgm:prSet presAssocID="{2919F865-0163-47D0-82B5-A4E517519C19}" presName="node" presStyleLbl="node1" presStyleIdx="8" presStyleCnt="12" custLinFactNeighborX="-4522">
        <dgm:presLayoutVars>
          <dgm:bulletEnabled val="1"/>
        </dgm:presLayoutVars>
      </dgm:prSet>
      <dgm:spPr/>
    </dgm:pt>
    <dgm:pt modelId="{BCD37E65-A977-4675-AEC8-83CDB23998D6}" type="pres">
      <dgm:prSet presAssocID="{38B30C07-5399-49F5-8C60-C9508EE01EC3}" presName="sibTrans" presStyleCnt="0"/>
      <dgm:spPr/>
    </dgm:pt>
    <dgm:pt modelId="{D7A32333-7910-4991-9C3F-51558F70A614}" type="pres">
      <dgm:prSet presAssocID="{3967F7A0-64B7-48D3-987B-2CFADB64049C}" presName="node" presStyleLbl="node1" presStyleIdx="9" presStyleCnt="12">
        <dgm:presLayoutVars>
          <dgm:bulletEnabled val="1"/>
        </dgm:presLayoutVars>
      </dgm:prSet>
      <dgm:spPr/>
    </dgm:pt>
    <dgm:pt modelId="{BFD4F534-4A17-4932-A8E4-B5D22A1A8D86}" type="pres">
      <dgm:prSet presAssocID="{7F0EF211-77E6-4D4E-97BE-78BA5377752B}" presName="sibTrans" presStyleCnt="0"/>
      <dgm:spPr/>
    </dgm:pt>
    <dgm:pt modelId="{BCCA51AD-E64C-4AD9-B5B8-7CA1CEE490DB}" type="pres">
      <dgm:prSet presAssocID="{87F5619B-9E94-464D-943F-8FC96F800DA5}" presName="node" presStyleLbl="node1" presStyleIdx="10" presStyleCnt="12" custLinFactX="10086" custLinFactNeighborX="100000" custLinFactNeighborY="-2449">
        <dgm:presLayoutVars>
          <dgm:bulletEnabled val="1"/>
        </dgm:presLayoutVars>
      </dgm:prSet>
      <dgm:spPr/>
    </dgm:pt>
    <dgm:pt modelId="{A80BA8E5-0546-4DB5-8AF2-376C1E21B315}" type="pres">
      <dgm:prSet presAssocID="{CD99B65E-33BC-4E30-ACCF-53653E81B4A5}" presName="sibTrans" presStyleCnt="0"/>
      <dgm:spPr/>
    </dgm:pt>
    <dgm:pt modelId="{6C3A31C4-6224-4EE6-92EE-DAEE85CB0DB2}" type="pres">
      <dgm:prSet presAssocID="{FE0F0331-7345-4A23-A813-42E7AB007C0A}" presName="node" presStyleLbl="node1" presStyleIdx="11" presStyleCnt="12" custLinFactX="-10219" custLinFactNeighborX="-100000" custLinFactNeighborY="-1">
        <dgm:presLayoutVars>
          <dgm:bulletEnabled val="1"/>
        </dgm:presLayoutVars>
      </dgm:prSet>
      <dgm:spPr/>
    </dgm:pt>
  </dgm:ptLst>
  <dgm:cxnLst>
    <dgm:cxn modelId="{887C7704-0C7E-48F2-83FF-3A59697F429D}" srcId="{AACCB423-1C1A-4C58-8BAC-07483F23FAF1}" destId="{208723DF-A582-41AA-A9C6-421090F9ED2D}" srcOrd="1" destOrd="0" parTransId="{7E378208-88F6-4AE6-826D-943F26572516}" sibTransId="{8BC66B31-1B47-4976-88E3-5E45B82C91F9}"/>
    <dgm:cxn modelId="{E382AC18-CCEC-485C-B328-B5DBBC8C4D65}" srcId="{AACCB423-1C1A-4C58-8BAC-07483F23FAF1}" destId="{87F5619B-9E94-464D-943F-8FC96F800DA5}" srcOrd="10" destOrd="0" parTransId="{70C1F1E8-DE79-421E-B187-9E36D14EE6D4}" sibTransId="{CD99B65E-33BC-4E30-ACCF-53653E81B4A5}"/>
    <dgm:cxn modelId="{ED9F2D21-4E22-471E-9243-1CE8B378E9D7}" type="presOf" srcId="{87F5619B-9E94-464D-943F-8FC96F800DA5}" destId="{BCCA51AD-E64C-4AD9-B5B8-7CA1CEE490DB}" srcOrd="0" destOrd="0" presId="urn:microsoft.com/office/officeart/2005/8/layout/default"/>
    <dgm:cxn modelId="{3BB17C26-8BC2-4F48-A5DB-F47B85D652EA}" type="presOf" srcId="{FE0F0331-7345-4A23-A813-42E7AB007C0A}" destId="{6C3A31C4-6224-4EE6-92EE-DAEE85CB0DB2}" srcOrd="0" destOrd="0" presId="urn:microsoft.com/office/officeart/2005/8/layout/default"/>
    <dgm:cxn modelId="{412D2431-B4DB-4C6E-BC92-B0C5CC2565B7}" type="presOf" srcId="{7BA33F0E-2537-40EB-944F-5BB8495EB865}" destId="{706CF5C9-6179-4CB8-9B53-06822DF5EA66}" srcOrd="0" destOrd="0" presId="urn:microsoft.com/office/officeart/2005/8/layout/default"/>
    <dgm:cxn modelId="{D1418A38-E0CC-47CF-843B-D4251903092C}" type="presOf" srcId="{3967F7A0-64B7-48D3-987B-2CFADB64049C}" destId="{D7A32333-7910-4991-9C3F-51558F70A614}" srcOrd="0" destOrd="0" presId="urn:microsoft.com/office/officeart/2005/8/layout/default"/>
    <dgm:cxn modelId="{59203B68-7133-4D04-95E6-205DF6DB756E}" srcId="{AACCB423-1C1A-4C58-8BAC-07483F23FAF1}" destId="{A597ADF6-ECAA-4F5B-9CE4-309C45921815}" srcOrd="6" destOrd="0" parTransId="{83EB368C-6DC3-42E3-B8E0-B5C35E1749F5}" sibTransId="{BE41B3BF-1150-49A3-A183-EC5DE7107165}"/>
    <dgm:cxn modelId="{FD143F48-9EF0-41BF-9EA5-0F5E30235171}" srcId="{AACCB423-1C1A-4C58-8BAC-07483F23FAF1}" destId="{61AC91CB-7032-4C28-BAF7-18208F2A9318}" srcOrd="5" destOrd="0" parTransId="{A201635A-E97F-4C02-A0EE-16D46009F45D}" sibTransId="{DD0ADB4C-12A4-4BE0-B0DD-C352B64D68C9}"/>
    <dgm:cxn modelId="{EBCAB26C-9923-4743-95AA-F4EF208D8C61}" type="presOf" srcId="{61AC91CB-7032-4C28-BAF7-18208F2A9318}" destId="{45CBB335-AC25-4C6B-A6D5-52056A130339}" srcOrd="0" destOrd="0" presId="urn:microsoft.com/office/officeart/2005/8/layout/default"/>
    <dgm:cxn modelId="{81BA7C6F-095C-4E64-B44F-C18E00F273A0}" type="presOf" srcId="{AACCB423-1C1A-4C58-8BAC-07483F23FAF1}" destId="{62CEB7B7-1206-4394-A067-63D1A7939F58}" srcOrd="0" destOrd="0" presId="urn:microsoft.com/office/officeart/2005/8/layout/default"/>
    <dgm:cxn modelId="{8F43BF75-470D-48C5-B948-6338CAE150C0}" srcId="{AACCB423-1C1A-4C58-8BAC-07483F23FAF1}" destId="{1076B8D8-6007-413D-9E70-9FC6E8ADB179}" srcOrd="3" destOrd="0" parTransId="{0B92627F-FDD8-4518-A84D-8407314BD6F8}" sibTransId="{BE6AEAE7-22C7-4C58-BF31-60DAB8425B31}"/>
    <dgm:cxn modelId="{56120876-D900-4513-AF41-DD102E1BA64E}" srcId="{AACCB423-1C1A-4C58-8BAC-07483F23FAF1}" destId="{2919F865-0163-47D0-82B5-A4E517519C19}" srcOrd="8" destOrd="0" parTransId="{C61467D8-B845-425B-B53E-38E8FEA2F708}" sibTransId="{38B30C07-5399-49F5-8C60-C9508EE01EC3}"/>
    <dgm:cxn modelId="{0DB97B8A-93EB-43D9-BBD3-E6C26C92ABB7}" type="presOf" srcId="{208723DF-A582-41AA-A9C6-421090F9ED2D}" destId="{928C6620-1958-4081-83BE-538C85220FA6}" srcOrd="0" destOrd="0" presId="urn:microsoft.com/office/officeart/2005/8/layout/default"/>
    <dgm:cxn modelId="{B6C6768B-CE7A-47E9-B859-0C8B740D38E2}" srcId="{AACCB423-1C1A-4C58-8BAC-07483F23FAF1}" destId="{FE0F0331-7345-4A23-A813-42E7AB007C0A}" srcOrd="11" destOrd="0" parTransId="{D4986AAC-7E4C-4959-9458-692CE006F58A}" sibTransId="{25BF9F85-BAD9-4F48-9350-5A388A032EFC}"/>
    <dgm:cxn modelId="{E7D03597-BA8E-435D-AE71-2B5A11D7CEC4}" type="presOf" srcId="{A597ADF6-ECAA-4F5B-9CE4-309C45921815}" destId="{8025E8C4-8D2A-4C96-97E7-35C000F1B1E0}" srcOrd="0" destOrd="0" presId="urn:microsoft.com/office/officeart/2005/8/layout/default"/>
    <dgm:cxn modelId="{9D5C15A1-B711-4E21-9551-43901ECEC86A}" type="presOf" srcId="{B107982C-D20F-4869-B55E-209ED12B5EB9}" destId="{08D48695-F52C-4FF0-A833-81C1C8E7FBE2}" srcOrd="0" destOrd="0" presId="urn:microsoft.com/office/officeart/2005/8/layout/default"/>
    <dgm:cxn modelId="{C95BC3AC-B535-4046-9790-FA4289CEF47F}" srcId="{AACCB423-1C1A-4C58-8BAC-07483F23FAF1}" destId="{B107982C-D20F-4869-B55E-209ED12B5EB9}" srcOrd="4" destOrd="0" parTransId="{92E6E092-3681-41F3-BD93-51A4BF7A91BE}" sibTransId="{0BADD0BB-3135-47B1-B574-ABC5B521483E}"/>
    <dgm:cxn modelId="{10A2C7AD-3D8E-4B4D-9086-ACE3F2794717}" type="presOf" srcId="{1076B8D8-6007-413D-9E70-9FC6E8ADB179}" destId="{A2749756-D586-4617-BBA5-F368AA17671C}" srcOrd="0" destOrd="0" presId="urn:microsoft.com/office/officeart/2005/8/layout/default"/>
    <dgm:cxn modelId="{9B5FD0AF-A3B1-440E-A4A4-5A046B7D17A7}" type="presOf" srcId="{2919F865-0163-47D0-82B5-A4E517519C19}" destId="{2704CD7F-FF7A-4CC8-A338-14D111E791C9}" srcOrd="0" destOrd="0" presId="urn:microsoft.com/office/officeart/2005/8/layout/default"/>
    <dgm:cxn modelId="{57AB41B3-B251-4791-B39A-CEE29AA85DD4}" srcId="{AACCB423-1C1A-4C58-8BAC-07483F23FAF1}" destId="{CDE95FE3-E0CA-4BD0-B765-3E39F4EFD6C0}" srcOrd="0" destOrd="0" parTransId="{512A2FA8-8E58-4A4A-9982-E0008F4D5476}" sibTransId="{771C2581-E3A4-4237-9A14-4C49B677F215}"/>
    <dgm:cxn modelId="{D9EC68CF-E6CD-40D3-BB70-53CFF841779B}" type="presOf" srcId="{F2287036-D8A6-4AEC-BB6C-272FA76B749A}" destId="{4AEEA477-6CD9-469E-8DA1-B03D2A937708}" srcOrd="0" destOrd="0" presId="urn:microsoft.com/office/officeart/2005/8/layout/default"/>
    <dgm:cxn modelId="{1AFDD6D0-F078-4392-9BD8-931AF59ACBB4}" srcId="{AACCB423-1C1A-4C58-8BAC-07483F23FAF1}" destId="{3967F7A0-64B7-48D3-987B-2CFADB64049C}" srcOrd="9" destOrd="0" parTransId="{A3BEF40F-CC86-4B36-8F9B-498A8EFFABE3}" sibTransId="{7F0EF211-77E6-4D4E-97BE-78BA5377752B}"/>
    <dgm:cxn modelId="{035D27D4-0561-44A1-9059-A8F8982B4575}" srcId="{AACCB423-1C1A-4C58-8BAC-07483F23FAF1}" destId="{7BA33F0E-2537-40EB-944F-5BB8495EB865}" srcOrd="7" destOrd="0" parTransId="{A8E33345-24AA-40A9-B63E-AC1EB091A4C1}" sibTransId="{7F1B4529-1C7C-4D67-B3F1-6A4F8D107056}"/>
    <dgm:cxn modelId="{958AF8D8-150C-42B4-A114-EC1CDCACB0FF}" type="presOf" srcId="{CDE95FE3-E0CA-4BD0-B765-3E39F4EFD6C0}" destId="{2130D5A9-188E-4EBB-B55F-7261253D440A}" srcOrd="0" destOrd="0" presId="urn:microsoft.com/office/officeart/2005/8/layout/default"/>
    <dgm:cxn modelId="{13A528E1-7DF3-49FD-8880-9D54888C3F39}" srcId="{AACCB423-1C1A-4C58-8BAC-07483F23FAF1}" destId="{F2287036-D8A6-4AEC-BB6C-272FA76B749A}" srcOrd="2" destOrd="0" parTransId="{BF683EA5-EACA-4B5A-B891-A8941AB4D411}" sibTransId="{AA216A52-BB08-4A6C-96ED-8B574180AA7C}"/>
    <dgm:cxn modelId="{8E056011-0E6F-45DA-BD87-36461D36DF8F}" type="presParOf" srcId="{62CEB7B7-1206-4394-A067-63D1A7939F58}" destId="{2130D5A9-188E-4EBB-B55F-7261253D440A}" srcOrd="0" destOrd="0" presId="urn:microsoft.com/office/officeart/2005/8/layout/default"/>
    <dgm:cxn modelId="{3F61F040-6F69-45E2-AEE6-2AF30EE6D9D1}" type="presParOf" srcId="{62CEB7B7-1206-4394-A067-63D1A7939F58}" destId="{2C3D9192-731D-4AB5-9027-11FFF138963D}" srcOrd="1" destOrd="0" presId="urn:microsoft.com/office/officeart/2005/8/layout/default"/>
    <dgm:cxn modelId="{72F83D52-CE78-48EE-A075-16FD0C573030}" type="presParOf" srcId="{62CEB7B7-1206-4394-A067-63D1A7939F58}" destId="{928C6620-1958-4081-83BE-538C85220FA6}" srcOrd="2" destOrd="0" presId="urn:microsoft.com/office/officeart/2005/8/layout/default"/>
    <dgm:cxn modelId="{166221A8-F7BB-4982-9FA4-D59D82D3FA6C}" type="presParOf" srcId="{62CEB7B7-1206-4394-A067-63D1A7939F58}" destId="{FCC6F083-D965-4BDC-BEB8-89BD0AACD705}" srcOrd="3" destOrd="0" presId="urn:microsoft.com/office/officeart/2005/8/layout/default"/>
    <dgm:cxn modelId="{65851858-6C1E-4322-A062-1B4F8EFB2409}" type="presParOf" srcId="{62CEB7B7-1206-4394-A067-63D1A7939F58}" destId="{4AEEA477-6CD9-469E-8DA1-B03D2A937708}" srcOrd="4" destOrd="0" presId="urn:microsoft.com/office/officeart/2005/8/layout/default"/>
    <dgm:cxn modelId="{BDBC805B-EB17-4610-86D3-2D2E232E632E}" type="presParOf" srcId="{62CEB7B7-1206-4394-A067-63D1A7939F58}" destId="{482233DE-25F4-42D4-A150-2CBB2C6845C5}" srcOrd="5" destOrd="0" presId="urn:microsoft.com/office/officeart/2005/8/layout/default"/>
    <dgm:cxn modelId="{DD8B4470-1E0F-4AD5-9E1E-8BADF0A5F1D5}" type="presParOf" srcId="{62CEB7B7-1206-4394-A067-63D1A7939F58}" destId="{A2749756-D586-4617-BBA5-F368AA17671C}" srcOrd="6" destOrd="0" presId="urn:microsoft.com/office/officeart/2005/8/layout/default"/>
    <dgm:cxn modelId="{F444E5E7-054D-459F-A3D2-15C9B8DA1794}" type="presParOf" srcId="{62CEB7B7-1206-4394-A067-63D1A7939F58}" destId="{FBCFDCA6-83C6-4D16-AC5A-864E944AA55D}" srcOrd="7" destOrd="0" presId="urn:microsoft.com/office/officeart/2005/8/layout/default"/>
    <dgm:cxn modelId="{5B65F2B1-B36A-4A8E-B013-1E97CBDAF572}" type="presParOf" srcId="{62CEB7B7-1206-4394-A067-63D1A7939F58}" destId="{08D48695-F52C-4FF0-A833-81C1C8E7FBE2}" srcOrd="8" destOrd="0" presId="urn:microsoft.com/office/officeart/2005/8/layout/default"/>
    <dgm:cxn modelId="{D171B074-F960-4C1C-97AE-72158E08FEFE}" type="presParOf" srcId="{62CEB7B7-1206-4394-A067-63D1A7939F58}" destId="{78D99E42-B3B2-4F23-88B0-4D619C1100AB}" srcOrd="9" destOrd="0" presId="urn:microsoft.com/office/officeart/2005/8/layout/default"/>
    <dgm:cxn modelId="{F3BC6628-D1B7-4039-B31C-76EE379FC23B}" type="presParOf" srcId="{62CEB7B7-1206-4394-A067-63D1A7939F58}" destId="{45CBB335-AC25-4C6B-A6D5-52056A130339}" srcOrd="10" destOrd="0" presId="urn:microsoft.com/office/officeart/2005/8/layout/default"/>
    <dgm:cxn modelId="{A9601336-F147-4A74-A0A3-A0C91C6C5242}" type="presParOf" srcId="{62CEB7B7-1206-4394-A067-63D1A7939F58}" destId="{363DB9F5-7D33-44A8-BED3-EE7A54298B83}" srcOrd="11" destOrd="0" presId="urn:microsoft.com/office/officeart/2005/8/layout/default"/>
    <dgm:cxn modelId="{0514F5FB-3B13-4473-A450-BDBE82F79C26}" type="presParOf" srcId="{62CEB7B7-1206-4394-A067-63D1A7939F58}" destId="{8025E8C4-8D2A-4C96-97E7-35C000F1B1E0}" srcOrd="12" destOrd="0" presId="urn:microsoft.com/office/officeart/2005/8/layout/default"/>
    <dgm:cxn modelId="{AE0FFD5D-87D6-4F26-BEE7-318759E03FA4}" type="presParOf" srcId="{62CEB7B7-1206-4394-A067-63D1A7939F58}" destId="{7225AB42-68B6-495C-9CA0-B209431BA31D}" srcOrd="13" destOrd="0" presId="urn:microsoft.com/office/officeart/2005/8/layout/default"/>
    <dgm:cxn modelId="{726B2D36-494B-41E6-B96E-588092DA028D}" type="presParOf" srcId="{62CEB7B7-1206-4394-A067-63D1A7939F58}" destId="{706CF5C9-6179-4CB8-9B53-06822DF5EA66}" srcOrd="14" destOrd="0" presId="urn:microsoft.com/office/officeart/2005/8/layout/default"/>
    <dgm:cxn modelId="{189EF04F-5902-4925-BD7B-19BCB8C5A65A}" type="presParOf" srcId="{62CEB7B7-1206-4394-A067-63D1A7939F58}" destId="{BA041350-36B1-4A3B-82F6-87019A072894}" srcOrd="15" destOrd="0" presId="urn:microsoft.com/office/officeart/2005/8/layout/default"/>
    <dgm:cxn modelId="{DA80A19B-AC05-47E7-A8D1-E1FDADD0E329}" type="presParOf" srcId="{62CEB7B7-1206-4394-A067-63D1A7939F58}" destId="{2704CD7F-FF7A-4CC8-A338-14D111E791C9}" srcOrd="16" destOrd="0" presId="urn:microsoft.com/office/officeart/2005/8/layout/default"/>
    <dgm:cxn modelId="{9CDA23F0-DD61-440B-8438-1961E543645A}" type="presParOf" srcId="{62CEB7B7-1206-4394-A067-63D1A7939F58}" destId="{BCD37E65-A977-4675-AEC8-83CDB23998D6}" srcOrd="17" destOrd="0" presId="urn:microsoft.com/office/officeart/2005/8/layout/default"/>
    <dgm:cxn modelId="{7F09A4B8-82DF-44DF-B07C-C308A0F6560F}" type="presParOf" srcId="{62CEB7B7-1206-4394-A067-63D1A7939F58}" destId="{D7A32333-7910-4991-9C3F-51558F70A614}" srcOrd="18" destOrd="0" presId="urn:microsoft.com/office/officeart/2005/8/layout/default"/>
    <dgm:cxn modelId="{16B879A6-D6E9-4146-BE5B-6F11B3C82BE5}" type="presParOf" srcId="{62CEB7B7-1206-4394-A067-63D1A7939F58}" destId="{BFD4F534-4A17-4932-A8E4-B5D22A1A8D86}" srcOrd="19" destOrd="0" presId="urn:microsoft.com/office/officeart/2005/8/layout/default"/>
    <dgm:cxn modelId="{8CD09937-FBCA-447B-8E13-1E9DB4322E02}" type="presParOf" srcId="{62CEB7B7-1206-4394-A067-63D1A7939F58}" destId="{BCCA51AD-E64C-4AD9-B5B8-7CA1CEE490DB}" srcOrd="20" destOrd="0" presId="urn:microsoft.com/office/officeart/2005/8/layout/default"/>
    <dgm:cxn modelId="{38363CC4-BAE8-4788-9BDB-3141EAA21A70}" type="presParOf" srcId="{62CEB7B7-1206-4394-A067-63D1A7939F58}" destId="{A80BA8E5-0546-4DB5-8AF2-376C1E21B315}" srcOrd="21" destOrd="0" presId="urn:microsoft.com/office/officeart/2005/8/layout/default"/>
    <dgm:cxn modelId="{47FF8E7C-9431-451A-9A7C-080D6A287472}" type="presParOf" srcId="{62CEB7B7-1206-4394-A067-63D1A7939F58}" destId="{6C3A31C4-6224-4EE6-92EE-DAEE85CB0DB2}"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30D5A9-188E-4EBB-B55F-7261253D440A}">
      <dsp:nvSpPr>
        <dsp:cNvPr id="0" name=""/>
        <dsp:cNvSpPr/>
      </dsp:nvSpPr>
      <dsp:spPr>
        <a:xfrm>
          <a:off x="2503" y="189873"/>
          <a:ext cx="1985795" cy="11914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Closing date for applications – 29 April 2024</a:t>
          </a:r>
        </a:p>
      </dsp:txBody>
      <dsp:txXfrm>
        <a:off x="2503" y="189873"/>
        <a:ext cx="1985795" cy="1191477"/>
      </dsp:txXfrm>
    </dsp:sp>
    <dsp:sp modelId="{928C6620-1958-4081-83BE-538C85220FA6}">
      <dsp:nvSpPr>
        <dsp:cNvPr id="0" name=""/>
        <dsp:cNvSpPr/>
      </dsp:nvSpPr>
      <dsp:spPr>
        <a:xfrm>
          <a:off x="2186877" y="189873"/>
          <a:ext cx="1985795" cy="11914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Selection of new applicants to pool –7 May 2024</a:t>
          </a:r>
        </a:p>
      </dsp:txBody>
      <dsp:txXfrm>
        <a:off x="2186877" y="189873"/>
        <a:ext cx="1985795" cy="1191477"/>
      </dsp:txXfrm>
    </dsp:sp>
    <dsp:sp modelId="{4AEEA477-6CD9-469E-8DA1-B03D2A937708}">
      <dsp:nvSpPr>
        <dsp:cNvPr id="0" name=""/>
        <dsp:cNvSpPr/>
      </dsp:nvSpPr>
      <dsp:spPr>
        <a:xfrm>
          <a:off x="4371252" y="189873"/>
          <a:ext cx="1985795" cy="11914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Induction to new members &amp; first ALS for new members – date tbc</a:t>
          </a:r>
        </a:p>
        <a:p>
          <a:pPr marL="0" lvl="0" indent="0" algn="ctr" defTabSz="622300">
            <a:lnSpc>
              <a:spcPct val="90000"/>
            </a:lnSpc>
            <a:spcBef>
              <a:spcPct val="0"/>
            </a:spcBef>
            <a:spcAft>
              <a:spcPct val="35000"/>
            </a:spcAft>
            <a:buNone/>
          </a:pPr>
          <a:r>
            <a:rPr lang="en-GB" sz="1400" kern="1200" dirty="0"/>
            <a:t>9.15 – 13.15</a:t>
          </a:r>
        </a:p>
      </dsp:txBody>
      <dsp:txXfrm>
        <a:off x="4371252" y="189873"/>
        <a:ext cx="1985795" cy="1191477"/>
      </dsp:txXfrm>
    </dsp:sp>
    <dsp:sp modelId="{A2749756-D586-4617-BBA5-F368AA17671C}">
      <dsp:nvSpPr>
        <dsp:cNvPr id="0" name=""/>
        <dsp:cNvSpPr/>
      </dsp:nvSpPr>
      <dsp:spPr>
        <a:xfrm>
          <a:off x="6555626" y="189873"/>
          <a:ext cx="1985795" cy="11914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Action learning sets for continuing pool members x 3</a:t>
          </a:r>
        </a:p>
      </dsp:txBody>
      <dsp:txXfrm>
        <a:off x="6555626" y="189873"/>
        <a:ext cx="1985795" cy="1191477"/>
      </dsp:txXfrm>
    </dsp:sp>
    <dsp:sp modelId="{08D48695-F52C-4FF0-A833-81C1C8E7FBE2}">
      <dsp:nvSpPr>
        <dsp:cNvPr id="0" name=""/>
        <dsp:cNvSpPr/>
      </dsp:nvSpPr>
      <dsp:spPr>
        <a:xfrm>
          <a:off x="2503" y="1579930"/>
          <a:ext cx="1985795" cy="11914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Module 1 – 18 June 2024</a:t>
          </a:r>
        </a:p>
      </dsp:txBody>
      <dsp:txXfrm>
        <a:off x="2503" y="1579930"/>
        <a:ext cx="1985795" cy="1191477"/>
      </dsp:txXfrm>
    </dsp:sp>
    <dsp:sp modelId="{45CBB335-AC25-4C6B-A6D5-52056A130339}">
      <dsp:nvSpPr>
        <dsp:cNvPr id="0" name=""/>
        <dsp:cNvSpPr/>
      </dsp:nvSpPr>
      <dsp:spPr>
        <a:xfrm>
          <a:off x="2195039" y="1579930"/>
          <a:ext cx="1985795" cy="11914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Module 2 – 26 Sept 2024</a:t>
          </a:r>
        </a:p>
      </dsp:txBody>
      <dsp:txXfrm>
        <a:off x="2195039" y="1579930"/>
        <a:ext cx="1985795" cy="1191477"/>
      </dsp:txXfrm>
    </dsp:sp>
    <dsp:sp modelId="{8025E8C4-8D2A-4C96-97E7-35C000F1B1E0}">
      <dsp:nvSpPr>
        <dsp:cNvPr id="0" name=""/>
        <dsp:cNvSpPr/>
      </dsp:nvSpPr>
      <dsp:spPr>
        <a:xfrm>
          <a:off x="4371252" y="1579930"/>
          <a:ext cx="1985795" cy="11914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Module 3 – 6 Nov 2024</a:t>
          </a:r>
        </a:p>
      </dsp:txBody>
      <dsp:txXfrm>
        <a:off x="4371252" y="1579930"/>
        <a:ext cx="1985795" cy="1191477"/>
      </dsp:txXfrm>
    </dsp:sp>
    <dsp:sp modelId="{706CF5C9-6179-4CB8-9B53-06822DF5EA66}">
      <dsp:nvSpPr>
        <dsp:cNvPr id="0" name=""/>
        <dsp:cNvSpPr/>
      </dsp:nvSpPr>
      <dsp:spPr>
        <a:xfrm>
          <a:off x="6557354" y="1571768"/>
          <a:ext cx="1985795" cy="11914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Module 4 – 21 Jan 2025</a:t>
          </a:r>
        </a:p>
      </dsp:txBody>
      <dsp:txXfrm>
        <a:off x="6557354" y="1571768"/>
        <a:ext cx="1985795" cy="1191477"/>
      </dsp:txXfrm>
    </dsp:sp>
    <dsp:sp modelId="{2704CD7F-FF7A-4CC8-A338-14D111E791C9}">
      <dsp:nvSpPr>
        <dsp:cNvPr id="0" name=""/>
        <dsp:cNvSpPr/>
      </dsp:nvSpPr>
      <dsp:spPr>
        <a:xfrm>
          <a:off x="0" y="2969987"/>
          <a:ext cx="1985795" cy="11914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Module 5 –14 March 2025</a:t>
          </a:r>
        </a:p>
      </dsp:txBody>
      <dsp:txXfrm>
        <a:off x="0" y="2969987"/>
        <a:ext cx="1985795" cy="1191477"/>
      </dsp:txXfrm>
    </dsp:sp>
    <dsp:sp modelId="{D7A32333-7910-4991-9C3F-51558F70A614}">
      <dsp:nvSpPr>
        <dsp:cNvPr id="0" name=""/>
        <dsp:cNvSpPr/>
      </dsp:nvSpPr>
      <dsp:spPr>
        <a:xfrm>
          <a:off x="2186877" y="2969987"/>
          <a:ext cx="1985795" cy="11914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Opportunity to access mentor</a:t>
          </a:r>
        </a:p>
      </dsp:txBody>
      <dsp:txXfrm>
        <a:off x="2186877" y="2969987"/>
        <a:ext cx="1985795" cy="1191477"/>
      </dsp:txXfrm>
    </dsp:sp>
    <dsp:sp modelId="{BCCA51AD-E64C-4AD9-B5B8-7CA1CEE490DB}">
      <dsp:nvSpPr>
        <dsp:cNvPr id="0" name=""/>
        <dsp:cNvSpPr/>
      </dsp:nvSpPr>
      <dsp:spPr>
        <a:xfrm>
          <a:off x="6557334" y="2940807"/>
          <a:ext cx="1985795" cy="11914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Development centre for all pool members – April 2023 dates tbc</a:t>
          </a:r>
        </a:p>
      </dsp:txBody>
      <dsp:txXfrm>
        <a:off x="6557334" y="2940807"/>
        <a:ext cx="1985795" cy="1191477"/>
      </dsp:txXfrm>
    </dsp:sp>
    <dsp:sp modelId="{6C3A31C4-6224-4EE6-92EE-DAEE85CB0DB2}">
      <dsp:nvSpPr>
        <dsp:cNvPr id="0" name=""/>
        <dsp:cNvSpPr/>
      </dsp:nvSpPr>
      <dsp:spPr>
        <a:xfrm>
          <a:off x="4366903" y="2969975"/>
          <a:ext cx="1985795" cy="11914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Opportunity to access exec search style assessment &amp; discussion with Pete Marshall Associates</a:t>
          </a:r>
        </a:p>
      </dsp:txBody>
      <dsp:txXfrm>
        <a:off x="4366903" y="2969975"/>
        <a:ext cx="1985795" cy="119147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EADB4B-3CCA-4646-A2CD-95FAC44FB6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70DF000-859C-354F-9621-D6D8BCFFE2A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8CA945-33FD-1648-80A9-75C98146484F}" type="datetimeFigureOut">
              <a:rPr lang="en-US" smtClean="0"/>
              <a:t>3/25/2024</a:t>
            </a:fld>
            <a:endParaRPr lang="en-US"/>
          </a:p>
        </p:txBody>
      </p:sp>
      <p:sp>
        <p:nvSpPr>
          <p:cNvPr id="4" name="Footer Placeholder 3">
            <a:extLst>
              <a:ext uri="{FF2B5EF4-FFF2-40B4-BE49-F238E27FC236}">
                <a16:creationId xmlns:a16="http://schemas.microsoft.com/office/drawing/2014/main" id="{7BB55D41-55D6-9A4B-8D10-40B55573AE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63042F1-6CB0-5640-9265-637C3DAFB2B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9CE1AD4-3380-9F4D-8145-03942D0D76C0}" type="slidenum">
              <a:rPr lang="en-US" smtClean="0"/>
              <a:t>‹#›</a:t>
            </a:fld>
            <a:endParaRPr lang="en-US"/>
          </a:p>
        </p:txBody>
      </p:sp>
    </p:spTree>
    <p:extLst>
      <p:ext uri="{BB962C8B-B14F-4D97-AF65-F5344CB8AC3E}">
        <p14:creationId xmlns:p14="http://schemas.microsoft.com/office/powerpoint/2010/main" val="3969093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321959-BAD6-A54F-A991-914381F4A8CD}" type="datetimeFigureOut">
              <a:rPr lang="en-US" smtClean="0"/>
              <a:t>3/25/2024</a:t>
            </a:fld>
            <a:endParaRPr lang="en-US"/>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5890A3-CF90-6C44-B681-6DE5B336B70C}" type="slidenum">
              <a:rPr lang="en-US" smtClean="0"/>
              <a:t>‹#›</a:t>
            </a:fld>
            <a:endParaRPr lang="en-US"/>
          </a:p>
        </p:txBody>
      </p:sp>
    </p:spTree>
    <p:extLst>
      <p:ext uri="{BB962C8B-B14F-4D97-AF65-F5344CB8AC3E}">
        <p14:creationId xmlns:p14="http://schemas.microsoft.com/office/powerpoint/2010/main" val="2414633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3.emf"/><Relationship Id="rId1" Type="http://schemas.openxmlformats.org/officeDocument/2006/relationships/slideMaster" Target="../slideMasters/slideMaster2.xml"/><Relationship Id="rId4" Type="http://schemas.openxmlformats.org/officeDocument/2006/relationships/image" Target="../media/image10.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3.emf"/><Relationship Id="rId1" Type="http://schemas.openxmlformats.org/officeDocument/2006/relationships/slideMaster" Target="../slideMasters/slideMaster2.xml"/><Relationship Id="rId4" Type="http://schemas.openxmlformats.org/officeDocument/2006/relationships/image" Target="../media/image10.emf"/></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3.xml"/><Relationship Id="rId7" Type="http://schemas.openxmlformats.org/officeDocument/2006/relationships/image" Target="../media/image8.pn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7.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1.bin"/></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2.emf"/><Relationship Id="rId7" Type="http://schemas.openxmlformats.org/officeDocument/2006/relationships/image" Target="../media/image9.emf"/><Relationship Id="rId2" Type="http://schemas.openxmlformats.org/officeDocument/2006/relationships/image" Target="../media/image1.emf"/><Relationship Id="rId1" Type="http://schemas.openxmlformats.org/officeDocument/2006/relationships/slideMaster" Target="../slideMasters/slideMaster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2.emf"/><Relationship Id="rId7" Type="http://schemas.openxmlformats.org/officeDocument/2006/relationships/image" Target="../media/image9.emf"/><Relationship Id="rId2" Type="http://schemas.openxmlformats.org/officeDocument/2006/relationships/image" Target="../media/image1.emf"/><Relationship Id="rId1" Type="http://schemas.openxmlformats.org/officeDocument/2006/relationships/slideMaster" Target="../slideMasters/slideMaster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BF2A7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1C622-C50B-6942-9EB8-231E5316CB3F}"/>
              </a:ext>
            </a:extLst>
          </p:cNvPr>
          <p:cNvSpPr>
            <a:spLocks noGrp="1"/>
          </p:cNvSpPr>
          <p:nvPr>
            <p:ph type="ctrTitle" hasCustomPrompt="1"/>
          </p:nvPr>
        </p:nvSpPr>
        <p:spPr>
          <a:xfrm>
            <a:off x="585000" y="367554"/>
            <a:ext cx="7429500" cy="2493940"/>
          </a:xfrm>
        </p:spPr>
        <p:txBody>
          <a:bodyPr anchor="b">
            <a:normAutofit/>
          </a:bodyPr>
          <a:lstStyle>
            <a:lvl1pPr algn="l">
              <a:defRPr sz="3600" b="1" i="0" spc="-150" baseline="0">
                <a:solidFill>
                  <a:srgbClr val="FFFFFF"/>
                </a:solidFill>
                <a:latin typeface="Arial" panose="020B0604020202020204" pitchFamily="34" charset="0"/>
              </a:defRPr>
            </a:lvl1pPr>
          </a:lstStyle>
          <a:p>
            <a:r>
              <a:rPr lang="en-US" dirty="0"/>
              <a:t>HEADER</a:t>
            </a:r>
          </a:p>
        </p:txBody>
      </p:sp>
      <p:sp>
        <p:nvSpPr>
          <p:cNvPr id="3" name="Subtitle 2">
            <a:extLst>
              <a:ext uri="{FF2B5EF4-FFF2-40B4-BE49-F238E27FC236}">
                <a16:creationId xmlns:a16="http://schemas.microsoft.com/office/drawing/2014/main" id="{2BF810A4-9D6B-C140-8831-4496A09B1B98}"/>
              </a:ext>
            </a:extLst>
          </p:cNvPr>
          <p:cNvSpPr>
            <a:spLocks noGrp="1"/>
          </p:cNvSpPr>
          <p:nvPr>
            <p:ph type="subTitle" idx="1" hasCustomPrompt="1"/>
          </p:nvPr>
        </p:nvSpPr>
        <p:spPr>
          <a:xfrm>
            <a:off x="585000" y="3240000"/>
            <a:ext cx="7429500" cy="1655762"/>
          </a:xfrm>
        </p:spPr>
        <p:txBody>
          <a:bodyPr/>
          <a:lstStyle>
            <a:lvl1pPr marL="0" indent="0" algn="l">
              <a:buNone/>
              <a:defRPr sz="2400" spc="0">
                <a:solidFill>
                  <a:srgbClr val="FFFFFF"/>
                </a:solidFill>
                <a:latin typeface="Arial" panose="020B060402020202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en-US" dirty="0"/>
              <a:t>Sub Heading</a:t>
            </a:r>
          </a:p>
        </p:txBody>
      </p:sp>
      <p:sp>
        <p:nvSpPr>
          <p:cNvPr id="17" name="Rectangle 16">
            <a:extLst>
              <a:ext uri="{FF2B5EF4-FFF2-40B4-BE49-F238E27FC236}">
                <a16:creationId xmlns:a16="http://schemas.microsoft.com/office/drawing/2014/main" id="{8D20DC66-AF58-4443-A294-86346D842A9E}"/>
              </a:ext>
            </a:extLst>
          </p:cNvPr>
          <p:cNvSpPr/>
          <p:nvPr userDrawn="1"/>
        </p:nvSpPr>
        <p:spPr>
          <a:xfrm>
            <a:off x="0" y="5875443"/>
            <a:ext cx="9906000" cy="982556"/>
          </a:xfrm>
          <a:prstGeom prst="rect">
            <a:avLst/>
          </a:prstGeom>
          <a:solidFill>
            <a:srgbClr val="D7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8" name="Oval 17">
            <a:extLst>
              <a:ext uri="{FF2B5EF4-FFF2-40B4-BE49-F238E27FC236}">
                <a16:creationId xmlns:a16="http://schemas.microsoft.com/office/drawing/2014/main" id="{171E95B3-572F-E64E-BB25-DCA9D7DD181D}"/>
              </a:ext>
            </a:extLst>
          </p:cNvPr>
          <p:cNvSpPr/>
          <p:nvPr userDrawn="1"/>
        </p:nvSpPr>
        <p:spPr>
          <a:xfrm>
            <a:off x="6344210" y="3325591"/>
            <a:ext cx="4500000" cy="4500000"/>
          </a:xfrm>
          <a:prstGeom prst="ellipse">
            <a:avLst/>
          </a:prstGeom>
          <a:solidFill>
            <a:srgbClr val="BF2A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pic>
        <p:nvPicPr>
          <p:cNvPr id="19" name="Picture 18">
            <a:extLst>
              <a:ext uri="{FF2B5EF4-FFF2-40B4-BE49-F238E27FC236}">
                <a16:creationId xmlns:a16="http://schemas.microsoft.com/office/drawing/2014/main" id="{49D24A38-EC40-2043-B203-5325D63E17D3}"/>
              </a:ext>
            </a:extLst>
          </p:cNvPr>
          <p:cNvPicPr>
            <a:picLocks noChangeAspect="1"/>
          </p:cNvPicPr>
          <p:nvPr userDrawn="1"/>
        </p:nvPicPr>
        <p:blipFill>
          <a:blip r:embed="rId2">
            <a:alphaModFix amt="27000"/>
          </a:blip>
          <a:stretch>
            <a:fillRect/>
          </a:stretch>
        </p:blipFill>
        <p:spPr>
          <a:xfrm>
            <a:off x="6859305" y="4795530"/>
            <a:ext cx="2212782" cy="2212782"/>
          </a:xfrm>
          <a:prstGeom prst="rect">
            <a:avLst/>
          </a:prstGeom>
        </p:spPr>
      </p:pic>
      <p:pic>
        <p:nvPicPr>
          <p:cNvPr id="20" name="Picture 19">
            <a:extLst>
              <a:ext uri="{FF2B5EF4-FFF2-40B4-BE49-F238E27FC236}">
                <a16:creationId xmlns:a16="http://schemas.microsoft.com/office/drawing/2014/main" id="{683D3CB6-446B-C34E-B76E-5AE540A91590}"/>
              </a:ext>
            </a:extLst>
          </p:cNvPr>
          <p:cNvPicPr>
            <a:picLocks noChangeAspect="1"/>
          </p:cNvPicPr>
          <p:nvPr userDrawn="1"/>
        </p:nvPicPr>
        <p:blipFill>
          <a:blip r:embed="rId3">
            <a:alphaModFix amt="27000"/>
          </a:blip>
          <a:stretch>
            <a:fillRect/>
          </a:stretch>
        </p:blipFill>
        <p:spPr>
          <a:xfrm>
            <a:off x="8655564" y="4109558"/>
            <a:ext cx="965200" cy="965200"/>
          </a:xfrm>
          <a:prstGeom prst="rect">
            <a:avLst/>
          </a:prstGeom>
        </p:spPr>
      </p:pic>
      <p:pic>
        <p:nvPicPr>
          <p:cNvPr id="22" name="Picture 21">
            <a:extLst>
              <a:ext uri="{FF2B5EF4-FFF2-40B4-BE49-F238E27FC236}">
                <a16:creationId xmlns:a16="http://schemas.microsoft.com/office/drawing/2014/main" id="{A198F435-7FBB-A34E-8D03-62D9E1127273}"/>
              </a:ext>
            </a:extLst>
          </p:cNvPr>
          <p:cNvPicPr>
            <a:picLocks noChangeAspect="1"/>
          </p:cNvPicPr>
          <p:nvPr userDrawn="1"/>
        </p:nvPicPr>
        <p:blipFill>
          <a:blip r:embed="rId4"/>
          <a:stretch>
            <a:fillRect/>
          </a:stretch>
        </p:blipFill>
        <p:spPr>
          <a:xfrm>
            <a:off x="3179316" y="6319381"/>
            <a:ext cx="2667139" cy="340640"/>
          </a:xfrm>
          <a:prstGeom prst="rect">
            <a:avLst/>
          </a:prstGeom>
        </p:spPr>
      </p:pic>
      <p:pic>
        <p:nvPicPr>
          <p:cNvPr id="23" name="Picture 22">
            <a:extLst>
              <a:ext uri="{FF2B5EF4-FFF2-40B4-BE49-F238E27FC236}">
                <a16:creationId xmlns:a16="http://schemas.microsoft.com/office/drawing/2014/main" id="{329F2C68-37E4-2644-A1B5-7B817F1CC2D6}"/>
              </a:ext>
            </a:extLst>
          </p:cNvPr>
          <p:cNvPicPr>
            <a:picLocks noChangeAspect="1"/>
          </p:cNvPicPr>
          <p:nvPr userDrawn="1"/>
        </p:nvPicPr>
        <p:blipFill>
          <a:blip r:embed="rId5">
            <a:alphaModFix amt="29000"/>
          </a:blip>
          <a:stretch>
            <a:fillRect/>
          </a:stretch>
        </p:blipFill>
        <p:spPr>
          <a:xfrm>
            <a:off x="7486255" y="3474558"/>
            <a:ext cx="1295400" cy="1270000"/>
          </a:xfrm>
          <a:prstGeom prst="rect">
            <a:avLst/>
          </a:prstGeom>
        </p:spPr>
      </p:pic>
      <p:pic>
        <p:nvPicPr>
          <p:cNvPr id="24" name="Picture 23">
            <a:extLst>
              <a:ext uri="{FF2B5EF4-FFF2-40B4-BE49-F238E27FC236}">
                <a16:creationId xmlns:a16="http://schemas.microsoft.com/office/drawing/2014/main" id="{5D584D74-FA7A-BF4A-B61B-797266505646}"/>
              </a:ext>
            </a:extLst>
          </p:cNvPr>
          <p:cNvPicPr>
            <a:picLocks noChangeAspect="1"/>
          </p:cNvPicPr>
          <p:nvPr userDrawn="1"/>
        </p:nvPicPr>
        <p:blipFill>
          <a:blip r:embed="rId6">
            <a:alphaModFix amt="22000"/>
          </a:blip>
          <a:stretch>
            <a:fillRect/>
          </a:stretch>
        </p:blipFill>
        <p:spPr>
          <a:xfrm>
            <a:off x="9045820" y="4997291"/>
            <a:ext cx="1282700" cy="1282700"/>
          </a:xfrm>
          <a:prstGeom prst="rect">
            <a:avLst/>
          </a:prstGeom>
        </p:spPr>
      </p:pic>
    </p:spTree>
    <p:extLst>
      <p:ext uri="{BB962C8B-B14F-4D97-AF65-F5344CB8AC3E}">
        <p14:creationId xmlns:p14="http://schemas.microsoft.com/office/powerpoint/2010/main" val="1153778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D2519-EA08-F64D-84BB-E2F86F9B6676}"/>
              </a:ext>
            </a:extLst>
          </p:cNvPr>
          <p:cNvSpPr>
            <a:spLocks noGrp="1"/>
          </p:cNvSpPr>
          <p:nvPr>
            <p:ph type="title" hasCustomPrompt="1"/>
          </p:nvPr>
        </p:nvSpPr>
        <p:spPr>
          <a:xfrm>
            <a:off x="585002" y="634662"/>
            <a:ext cx="8543925" cy="602677"/>
          </a:xfrm>
        </p:spPr>
        <p:txBody>
          <a:bodyPr>
            <a:normAutofit/>
          </a:bodyPr>
          <a:lstStyle>
            <a:lvl1pPr>
              <a:defRPr sz="3600" b="1" i="0" baseline="0">
                <a:latin typeface="Arial" panose="020B0604020202020204" pitchFamily="34" charset="0"/>
              </a:defRPr>
            </a:lvl1pPr>
          </a:lstStyle>
          <a:p>
            <a:r>
              <a:rPr lang="en-US" dirty="0"/>
              <a:t>Header</a:t>
            </a:r>
          </a:p>
        </p:txBody>
      </p:sp>
      <p:sp>
        <p:nvSpPr>
          <p:cNvPr id="3" name="Content Placeholder 2">
            <a:extLst>
              <a:ext uri="{FF2B5EF4-FFF2-40B4-BE49-F238E27FC236}">
                <a16:creationId xmlns:a16="http://schemas.microsoft.com/office/drawing/2014/main" id="{014B073B-94CB-0B42-8333-9111AFB7BD23}"/>
              </a:ext>
            </a:extLst>
          </p:cNvPr>
          <p:cNvSpPr>
            <a:spLocks noGrp="1"/>
          </p:cNvSpPr>
          <p:nvPr>
            <p:ph idx="1"/>
          </p:nvPr>
        </p:nvSpPr>
        <p:spPr>
          <a:xfrm>
            <a:off x="585002" y="1524105"/>
            <a:ext cx="8543925" cy="4351338"/>
          </a:xfrm>
        </p:spPr>
        <p:txBody>
          <a:bodyPr>
            <a:normAutofit/>
          </a:bodyPr>
          <a:lstStyle>
            <a:lvl1pPr marL="0" indent="0">
              <a:buFontTx/>
              <a:buNone/>
              <a:defRPr sz="1801" baseline="0">
                <a:latin typeface="Arial" panose="020B0604020202020204" pitchFamily="34" charset="0"/>
              </a:defRPr>
            </a:lvl1pPr>
            <a:lvl2pPr>
              <a:defRPr baseline="0">
                <a:latin typeface="Arial" panose="020B0604020202020204" pitchFamily="34" charset="0"/>
              </a:defRPr>
            </a:lvl2pPr>
            <a:lvl3pPr>
              <a:defRPr baseline="0">
                <a:latin typeface="Arial" panose="020B0604020202020204" pitchFamily="34" charset="0"/>
              </a:defRPr>
            </a:lvl3pPr>
            <a:lvl4pPr>
              <a:defRPr baseline="0">
                <a:latin typeface="Arial" panose="020B0604020202020204" pitchFamily="34" charset="0"/>
              </a:defRPr>
            </a:lvl4pPr>
            <a:lvl5pPr>
              <a:defRPr baseline="0">
                <a:latin typeface="Arial" panose="020B0604020202020204" pitchFamily="34" charset="0"/>
              </a:defRPr>
            </a:lvl5pPr>
          </a:lstStyle>
          <a:p>
            <a:pPr lvl="0"/>
            <a:r>
              <a:rPr lang="en-US"/>
              <a:t>Click to edit Master text styles</a:t>
            </a:r>
          </a:p>
        </p:txBody>
      </p:sp>
      <p:sp>
        <p:nvSpPr>
          <p:cNvPr id="7" name="Rectangle 6">
            <a:extLst>
              <a:ext uri="{FF2B5EF4-FFF2-40B4-BE49-F238E27FC236}">
                <a16:creationId xmlns:a16="http://schemas.microsoft.com/office/drawing/2014/main" id="{FF0AEA02-5BF1-C342-A063-5D16B658A054}"/>
              </a:ext>
            </a:extLst>
          </p:cNvPr>
          <p:cNvSpPr/>
          <p:nvPr/>
        </p:nvSpPr>
        <p:spPr>
          <a:xfrm>
            <a:off x="0" y="5875443"/>
            <a:ext cx="9906000" cy="982556"/>
          </a:xfrm>
          <a:prstGeom prst="rect">
            <a:avLst/>
          </a:prstGeom>
          <a:solidFill>
            <a:srgbClr val="D7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11" name="Picture 10">
            <a:extLst>
              <a:ext uri="{FF2B5EF4-FFF2-40B4-BE49-F238E27FC236}">
                <a16:creationId xmlns:a16="http://schemas.microsoft.com/office/drawing/2014/main" id="{8ADADF22-7843-4345-BE0E-9E608C1B5DFB}"/>
              </a:ext>
            </a:extLst>
          </p:cNvPr>
          <p:cNvPicPr>
            <a:picLocks noChangeAspect="1"/>
          </p:cNvPicPr>
          <p:nvPr/>
        </p:nvPicPr>
        <p:blipFill>
          <a:blip r:embed="rId2"/>
          <a:stretch>
            <a:fillRect/>
          </a:stretch>
        </p:blipFill>
        <p:spPr>
          <a:xfrm>
            <a:off x="6461788" y="6319381"/>
            <a:ext cx="2667139" cy="340640"/>
          </a:xfrm>
          <a:prstGeom prst="rect">
            <a:avLst/>
          </a:prstGeom>
        </p:spPr>
      </p:pic>
      <p:pic>
        <p:nvPicPr>
          <p:cNvPr id="17" name="Picture 16">
            <a:extLst>
              <a:ext uri="{FF2B5EF4-FFF2-40B4-BE49-F238E27FC236}">
                <a16:creationId xmlns:a16="http://schemas.microsoft.com/office/drawing/2014/main" id="{32F255FE-90EE-A34A-9939-2FDBECFBBD0F}"/>
              </a:ext>
            </a:extLst>
          </p:cNvPr>
          <p:cNvPicPr>
            <a:picLocks noChangeAspect="1"/>
          </p:cNvPicPr>
          <p:nvPr/>
        </p:nvPicPr>
        <p:blipFill>
          <a:blip r:embed="rId3"/>
          <a:stretch>
            <a:fillRect/>
          </a:stretch>
        </p:blipFill>
        <p:spPr>
          <a:xfrm>
            <a:off x="1897218" y="6074770"/>
            <a:ext cx="847227" cy="591898"/>
          </a:xfrm>
          <a:prstGeom prst="rect">
            <a:avLst/>
          </a:prstGeom>
        </p:spPr>
      </p:pic>
      <p:pic>
        <p:nvPicPr>
          <p:cNvPr id="18" name="Picture 17">
            <a:extLst>
              <a:ext uri="{FF2B5EF4-FFF2-40B4-BE49-F238E27FC236}">
                <a16:creationId xmlns:a16="http://schemas.microsoft.com/office/drawing/2014/main" id="{FD4B4E85-B265-B04B-AB3B-1B8DBFB9B1E1}"/>
              </a:ext>
            </a:extLst>
          </p:cNvPr>
          <p:cNvPicPr>
            <a:picLocks noChangeAspect="1"/>
          </p:cNvPicPr>
          <p:nvPr/>
        </p:nvPicPr>
        <p:blipFill>
          <a:blip r:embed="rId4"/>
          <a:stretch>
            <a:fillRect/>
          </a:stretch>
        </p:blipFill>
        <p:spPr>
          <a:xfrm>
            <a:off x="578937" y="6079671"/>
            <a:ext cx="878046" cy="597559"/>
          </a:xfrm>
          <a:prstGeom prst="rect">
            <a:avLst/>
          </a:prstGeom>
        </p:spPr>
      </p:pic>
      <p:sp>
        <p:nvSpPr>
          <p:cNvPr id="8" name="Rectangle 7">
            <a:extLst>
              <a:ext uri="{FF2B5EF4-FFF2-40B4-BE49-F238E27FC236}">
                <a16:creationId xmlns:a16="http://schemas.microsoft.com/office/drawing/2014/main" id="{042F91DF-14FE-C742-A462-4A46CF199D72}"/>
              </a:ext>
            </a:extLst>
          </p:cNvPr>
          <p:cNvSpPr/>
          <p:nvPr userDrawn="1"/>
        </p:nvSpPr>
        <p:spPr>
          <a:xfrm>
            <a:off x="0" y="5875443"/>
            <a:ext cx="9906000" cy="982556"/>
          </a:xfrm>
          <a:prstGeom prst="rect">
            <a:avLst/>
          </a:prstGeom>
          <a:solidFill>
            <a:srgbClr val="D7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9" name="Picture 8">
            <a:extLst>
              <a:ext uri="{FF2B5EF4-FFF2-40B4-BE49-F238E27FC236}">
                <a16:creationId xmlns:a16="http://schemas.microsoft.com/office/drawing/2014/main" id="{B14310E6-C7AE-9D4E-9A96-15619A3C0C1B}"/>
              </a:ext>
            </a:extLst>
          </p:cNvPr>
          <p:cNvPicPr>
            <a:picLocks noChangeAspect="1"/>
          </p:cNvPicPr>
          <p:nvPr userDrawn="1"/>
        </p:nvPicPr>
        <p:blipFill>
          <a:blip r:embed="rId2"/>
          <a:stretch>
            <a:fillRect/>
          </a:stretch>
        </p:blipFill>
        <p:spPr>
          <a:xfrm>
            <a:off x="6461788" y="6319381"/>
            <a:ext cx="2667139" cy="340640"/>
          </a:xfrm>
          <a:prstGeom prst="rect">
            <a:avLst/>
          </a:prstGeom>
        </p:spPr>
      </p:pic>
    </p:spTree>
    <p:extLst>
      <p:ext uri="{BB962C8B-B14F-4D97-AF65-F5344CB8AC3E}">
        <p14:creationId xmlns:p14="http://schemas.microsoft.com/office/powerpoint/2010/main" val="2250091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D2519-EA08-F64D-84BB-E2F86F9B6676}"/>
              </a:ext>
            </a:extLst>
          </p:cNvPr>
          <p:cNvSpPr>
            <a:spLocks noGrp="1"/>
          </p:cNvSpPr>
          <p:nvPr>
            <p:ph type="title" hasCustomPrompt="1"/>
          </p:nvPr>
        </p:nvSpPr>
        <p:spPr>
          <a:xfrm>
            <a:off x="585002" y="634662"/>
            <a:ext cx="8543925" cy="602677"/>
          </a:xfrm>
        </p:spPr>
        <p:txBody>
          <a:bodyPr>
            <a:normAutofit/>
          </a:bodyPr>
          <a:lstStyle>
            <a:lvl1pPr>
              <a:defRPr sz="3600" b="1" i="0" baseline="0">
                <a:latin typeface="Arial" panose="020B0604020202020204" pitchFamily="34" charset="0"/>
              </a:defRPr>
            </a:lvl1pPr>
          </a:lstStyle>
          <a:p>
            <a:r>
              <a:rPr lang="en-US" dirty="0"/>
              <a:t>Header</a:t>
            </a:r>
          </a:p>
        </p:txBody>
      </p:sp>
      <p:sp>
        <p:nvSpPr>
          <p:cNvPr id="9" name="Text Placeholder 4">
            <a:extLst>
              <a:ext uri="{FF2B5EF4-FFF2-40B4-BE49-F238E27FC236}">
                <a16:creationId xmlns:a16="http://schemas.microsoft.com/office/drawing/2014/main" id="{0BE8BF00-4468-8147-8ACC-1F34EEE275CB}"/>
              </a:ext>
            </a:extLst>
          </p:cNvPr>
          <p:cNvSpPr>
            <a:spLocks noGrp="1"/>
          </p:cNvSpPr>
          <p:nvPr>
            <p:ph type="body" sz="quarter" idx="3"/>
          </p:nvPr>
        </p:nvSpPr>
        <p:spPr>
          <a:xfrm>
            <a:off x="5014913" y="1681163"/>
            <a:ext cx="4211340" cy="823912"/>
          </a:xfrm>
        </p:spPr>
        <p:txBody>
          <a:bodyPr anchor="b"/>
          <a:lstStyle>
            <a:lvl1pPr marL="0" indent="0">
              <a:buNone/>
              <a:defRPr sz="2400" b="1" i="0">
                <a:latin typeface="Arial" panose="020B0604020202020204" pitchFamily="34" charset="0"/>
                <a:cs typeface="Arial" panose="020B0604020202020204" pitchFamily="34" charset="0"/>
              </a:defRPr>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10" name="Content Placeholder 5">
            <a:extLst>
              <a:ext uri="{FF2B5EF4-FFF2-40B4-BE49-F238E27FC236}">
                <a16:creationId xmlns:a16="http://schemas.microsoft.com/office/drawing/2014/main" id="{6AA4C76C-9FDC-EE45-AD20-30B190C2E7BA}"/>
              </a:ext>
            </a:extLst>
          </p:cNvPr>
          <p:cNvSpPr>
            <a:spLocks noGrp="1"/>
          </p:cNvSpPr>
          <p:nvPr>
            <p:ph sz="quarter" idx="4"/>
          </p:nvPr>
        </p:nvSpPr>
        <p:spPr>
          <a:xfrm>
            <a:off x="5014913" y="2505075"/>
            <a:ext cx="4211340" cy="3172390"/>
          </a:xfrm>
        </p:spPr>
        <p:txBody>
          <a:bodyPr>
            <a:normAutofit/>
          </a:bodyPr>
          <a:lstStyle>
            <a:lvl1pPr>
              <a:defRPr sz="1801" b="0" i="0">
                <a:latin typeface="Arial" panose="020B0604020202020204" pitchFamily="34" charset="0"/>
                <a:cs typeface="Arial" panose="020B0604020202020204" pitchFamily="34" charset="0"/>
              </a:defRPr>
            </a:lvl1pPr>
            <a:lvl2pPr>
              <a:defRPr sz="1801" b="0" i="0">
                <a:latin typeface="Arial" panose="020B0604020202020204" pitchFamily="34" charset="0"/>
                <a:cs typeface="Arial" panose="020B0604020202020204" pitchFamily="34" charset="0"/>
              </a:defRPr>
            </a:lvl2pPr>
            <a:lvl3pPr>
              <a:defRPr sz="1801" b="0" i="0">
                <a:latin typeface="Arial" panose="020B0604020202020204" pitchFamily="34" charset="0"/>
                <a:cs typeface="Arial" panose="020B0604020202020204" pitchFamily="34" charset="0"/>
              </a:defRPr>
            </a:lvl3pPr>
            <a:lvl4pPr>
              <a:defRPr sz="1801" b="0" i="0">
                <a:latin typeface="Arial" panose="020B0604020202020204" pitchFamily="34" charset="0"/>
                <a:cs typeface="Arial" panose="020B0604020202020204" pitchFamily="34" charset="0"/>
              </a:defRPr>
            </a:lvl4pPr>
            <a:lvl5pPr>
              <a:defRPr sz="1801" b="0" i="0">
                <a:latin typeface="Arial" panose="020B0604020202020204" pitchFamily="34" charset="0"/>
                <a:cs typeface="Arial" panose="020B0604020202020204" pitchFamily="34" charset="0"/>
              </a:defRPr>
            </a:lvl5pPr>
          </a:lstStyle>
          <a:p>
            <a:pPr lvl="0"/>
            <a:r>
              <a:rPr lang="en-US"/>
              <a:t>Click to edit Master text styles</a:t>
            </a:r>
          </a:p>
        </p:txBody>
      </p:sp>
      <p:sp>
        <p:nvSpPr>
          <p:cNvPr id="11" name="Text Placeholder 4">
            <a:extLst>
              <a:ext uri="{FF2B5EF4-FFF2-40B4-BE49-F238E27FC236}">
                <a16:creationId xmlns:a16="http://schemas.microsoft.com/office/drawing/2014/main" id="{EE1A940C-E2BE-D247-A6C6-EF4062FB9604}"/>
              </a:ext>
            </a:extLst>
          </p:cNvPr>
          <p:cNvSpPr>
            <a:spLocks noGrp="1"/>
          </p:cNvSpPr>
          <p:nvPr>
            <p:ph type="body" sz="quarter" idx="10"/>
          </p:nvPr>
        </p:nvSpPr>
        <p:spPr>
          <a:xfrm>
            <a:off x="599711" y="1681163"/>
            <a:ext cx="4211340" cy="823912"/>
          </a:xfrm>
        </p:spPr>
        <p:txBody>
          <a:bodyPr anchor="b"/>
          <a:lstStyle>
            <a:lvl1pPr marL="0" indent="0">
              <a:buNone/>
              <a:defRPr sz="2400" b="1" i="0">
                <a:latin typeface="Arial" panose="020B0604020202020204" pitchFamily="34" charset="0"/>
                <a:cs typeface="Arial" panose="020B0604020202020204" pitchFamily="34" charset="0"/>
              </a:defRPr>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F05EB9D3-DC64-E94E-BF7B-2A7F37AF8708}"/>
              </a:ext>
            </a:extLst>
          </p:cNvPr>
          <p:cNvSpPr>
            <a:spLocks noGrp="1"/>
          </p:cNvSpPr>
          <p:nvPr>
            <p:ph sz="quarter" idx="11"/>
          </p:nvPr>
        </p:nvSpPr>
        <p:spPr>
          <a:xfrm>
            <a:off x="599711" y="2505075"/>
            <a:ext cx="4211340" cy="3179037"/>
          </a:xfrm>
        </p:spPr>
        <p:txBody>
          <a:bodyPr>
            <a:normAutofit/>
          </a:bodyPr>
          <a:lstStyle>
            <a:lvl1pPr>
              <a:defRPr sz="1801" b="0" i="0">
                <a:latin typeface="Arial" panose="020B0604020202020204" pitchFamily="34" charset="0"/>
                <a:cs typeface="Arial" panose="020B0604020202020204" pitchFamily="34" charset="0"/>
              </a:defRPr>
            </a:lvl1pPr>
            <a:lvl2pPr>
              <a:defRPr sz="1801" b="0" i="0">
                <a:latin typeface="Arial" panose="020B0604020202020204" pitchFamily="34" charset="0"/>
                <a:cs typeface="Arial" panose="020B0604020202020204" pitchFamily="34" charset="0"/>
              </a:defRPr>
            </a:lvl2pPr>
            <a:lvl3pPr>
              <a:defRPr sz="1801" b="0" i="0">
                <a:latin typeface="Arial" panose="020B0604020202020204" pitchFamily="34" charset="0"/>
                <a:cs typeface="Arial" panose="020B0604020202020204" pitchFamily="34" charset="0"/>
              </a:defRPr>
            </a:lvl3pPr>
            <a:lvl4pPr>
              <a:defRPr sz="1801" b="0" i="0">
                <a:latin typeface="Arial" panose="020B0604020202020204" pitchFamily="34" charset="0"/>
                <a:cs typeface="Arial" panose="020B0604020202020204" pitchFamily="34" charset="0"/>
              </a:defRPr>
            </a:lvl4pPr>
            <a:lvl5pPr>
              <a:defRPr sz="1801" b="0" i="0">
                <a:latin typeface="Arial" panose="020B0604020202020204" pitchFamily="34" charset="0"/>
                <a:cs typeface="Arial" panose="020B0604020202020204" pitchFamily="34" charset="0"/>
              </a:defRPr>
            </a:lvl5pPr>
          </a:lstStyle>
          <a:p>
            <a:pPr lvl="0"/>
            <a:r>
              <a:rPr lang="en-US"/>
              <a:t>Click to edit Master text styles</a:t>
            </a:r>
          </a:p>
        </p:txBody>
      </p:sp>
      <p:sp>
        <p:nvSpPr>
          <p:cNvPr id="13" name="Rectangle 12">
            <a:extLst>
              <a:ext uri="{FF2B5EF4-FFF2-40B4-BE49-F238E27FC236}">
                <a16:creationId xmlns:a16="http://schemas.microsoft.com/office/drawing/2014/main" id="{7FD4BB0B-89AF-9D4E-BAB4-E4BBFBDB7FC7}"/>
              </a:ext>
            </a:extLst>
          </p:cNvPr>
          <p:cNvSpPr/>
          <p:nvPr/>
        </p:nvSpPr>
        <p:spPr>
          <a:xfrm>
            <a:off x="0" y="5875443"/>
            <a:ext cx="9906000" cy="982556"/>
          </a:xfrm>
          <a:prstGeom prst="rect">
            <a:avLst/>
          </a:prstGeom>
          <a:solidFill>
            <a:srgbClr val="D7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17" name="Picture 16">
            <a:extLst>
              <a:ext uri="{FF2B5EF4-FFF2-40B4-BE49-F238E27FC236}">
                <a16:creationId xmlns:a16="http://schemas.microsoft.com/office/drawing/2014/main" id="{141494AB-5168-2A4B-83B3-AAEB596DE378}"/>
              </a:ext>
            </a:extLst>
          </p:cNvPr>
          <p:cNvPicPr>
            <a:picLocks noChangeAspect="1"/>
          </p:cNvPicPr>
          <p:nvPr/>
        </p:nvPicPr>
        <p:blipFill>
          <a:blip r:embed="rId2"/>
          <a:stretch>
            <a:fillRect/>
          </a:stretch>
        </p:blipFill>
        <p:spPr>
          <a:xfrm>
            <a:off x="6461788" y="6319381"/>
            <a:ext cx="2667139" cy="340640"/>
          </a:xfrm>
          <a:prstGeom prst="rect">
            <a:avLst/>
          </a:prstGeom>
        </p:spPr>
      </p:pic>
      <p:pic>
        <p:nvPicPr>
          <p:cNvPr id="18" name="Picture 17">
            <a:extLst>
              <a:ext uri="{FF2B5EF4-FFF2-40B4-BE49-F238E27FC236}">
                <a16:creationId xmlns:a16="http://schemas.microsoft.com/office/drawing/2014/main" id="{313FE6C5-9073-2343-8D05-5AD7C8722CE7}"/>
              </a:ext>
            </a:extLst>
          </p:cNvPr>
          <p:cNvPicPr>
            <a:picLocks noChangeAspect="1"/>
          </p:cNvPicPr>
          <p:nvPr/>
        </p:nvPicPr>
        <p:blipFill>
          <a:blip r:embed="rId3"/>
          <a:stretch>
            <a:fillRect/>
          </a:stretch>
        </p:blipFill>
        <p:spPr>
          <a:xfrm>
            <a:off x="1897218" y="6074770"/>
            <a:ext cx="847227" cy="591898"/>
          </a:xfrm>
          <a:prstGeom prst="rect">
            <a:avLst/>
          </a:prstGeom>
        </p:spPr>
      </p:pic>
      <p:pic>
        <p:nvPicPr>
          <p:cNvPr id="19" name="Picture 18">
            <a:extLst>
              <a:ext uri="{FF2B5EF4-FFF2-40B4-BE49-F238E27FC236}">
                <a16:creationId xmlns:a16="http://schemas.microsoft.com/office/drawing/2014/main" id="{378B3A18-3B8A-C64C-9D73-C5E04E303833}"/>
              </a:ext>
            </a:extLst>
          </p:cNvPr>
          <p:cNvPicPr>
            <a:picLocks noChangeAspect="1"/>
          </p:cNvPicPr>
          <p:nvPr/>
        </p:nvPicPr>
        <p:blipFill>
          <a:blip r:embed="rId4"/>
          <a:stretch>
            <a:fillRect/>
          </a:stretch>
        </p:blipFill>
        <p:spPr>
          <a:xfrm>
            <a:off x="578937" y="6079671"/>
            <a:ext cx="878046" cy="597559"/>
          </a:xfrm>
          <a:prstGeom prst="rect">
            <a:avLst/>
          </a:prstGeom>
        </p:spPr>
      </p:pic>
      <p:sp>
        <p:nvSpPr>
          <p:cNvPr id="14" name="Rectangle 13">
            <a:extLst>
              <a:ext uri="{FF2B5EF4-FFF2-40B4-BE49-F238E27FC236}">
                <a16:creationId xmlns:a16="http://schemas.microsoft.com/office/drawing/2014/main" id="{53F5D22A-90D7-5D45-AF4B-4FF13DB99489}"/>
              </a:ext>
            </a:extLst>
          </p:cNvPr>
          <p:cNvSpPr/>
          <p:nvPr userDrawn="1"/>
        </p:nvSpPr>
        <p:spPr>
          <a:xfrm>
            <a:off x="0" y="5875443"/>
            <a:ext cx="9906000" cy="982556"/>
          </a:xfrm>
          <a:prstGeom prst="rect">
            <a:avLst/>
          </a:prstGeom>
          <a:solidFill>
            <a:srgbClr val="D7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15" name="Picture 14">
            <a:extLst>
              <a:ext uri="{FF2B5EF4-FFF2-40B4-BE49-F238E27FC236}">
                <a16:creationId xmlns:a16="http://schemas.microsoft.com/office/drawing/2014/main" id="{D3125F83-E6F1-924E-847C-3AB06B0CC1D1}"/>
              </a:ext>
            </a:extLst>
          </p:cNvPr>
          <p:cNvPicPr>
            <a:picLocks noChangeAspect="1"/>
          </p:cNvPicPr>
          <p:nvPr userDrawn="1"/>
        </p:nvPicPr>
        <p:blipFill>
          <a:blip r:embed="rId2"/>
          <a:stretch>
            <a:fillRect/>
          </a:stretch>
        </p:blipFill>
        <p:spPr>
          <a:xfrm>
            <a:off x="6461788" y="6319381"/>
            <a:ext cx="2667139" cy="340640"/>
          </a:xfrm>
          <a:prstGeom prst="rect">
            <a:avLst/>
          </a:prstGeom>
        </p:spPr>
      </p:pic>
    </p:spTree>
    <p:extLst>
      <p:ext uri="{BB962C8B-B14F-4D97-AF65-F5344CB8AC3E}">
        <p14:creationId xmlns:p14="http://schemas.microsoft.com/office/powerpoint/2010/main" val="2946244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D2519-EA08-F64D-84BB-E2F86F9B6676}"/>
              </a:ext>
            </a:extLst>
          </p:cNvPr>
          <p:cNvSpPr>
            <a:spLocks noGrp="1"/>
          </p:cNvSpPr>
          <p:nvPr>
            <p:ph type="title" hasCustomPrompt="1"/>
          </p:nvPr>
        </p:nvSpPr>
        <p:spPr>
          <a:xfrm>
            <a:off x="585002" y="634662"/>
            <a:ext cx="8543925" cy="602677"/>
          </a:xfrm>
        </p:spPr>
        <p:txBody>
          <a:bodyPr>
            <a:normAutofit/>
          </a:bodyPr>
          <a:lstStyle>
            <a:lvl1pPr>
              <a:defRPr sz="3600" b="1" i="0" baseline="0">
                <a:latin typeface="Arial" panose="020B0604020202020204" pitchFamily="34" charset="0"/>
              </a:defRPr>
            </a:lvl1pPr>
          </a:lstStyle>
          <a:p>
            <a:r>
              <a:rPr lang="en-US" dirty="0"/>
              <a:t>Header</a:t>
            </a:r>
          </a:p>
        </p:txBody>
      </p:sp>
      <p:sp>
        <p:nvSpPr>
          <p:cNvPr id="9" name="Text Placeholder 4">
            <a:extLst>
              <a:ext uri="{FF2B5EF4-FFF2-40B4-BE49-F238E27FC236}">
                <a16:creationId xmlns:a16="http://schemas.microsoft.com/office/drawing/2014/main" id="{0BE8BF00-4468-8147-8ACC-1F34EEE275CB}"/>
              </a:ext>
            </a:extLst>
          </p:cNvPr>
          <p:cNvSpPr>
            <a:spLocks noGrp="1"/>
          </p:cNvSpPr>
          <p:nvPr>
            <p:ph type="body" sz="quarter" idx="3"/>
          </p:nvPr>
        </p:nvSpPr>
        <p:spPr>
          <a:xfrm>
            <a:off x="5014913" y="1681163"/>
            <a:ext cx="4211340" cy="823912"/>
          </a:xfrm>
        </p:spPr>
        <p:txBody>
          <a:bodyPr anchor="b"/>
          <a:lstStyle>
            <a:lvl1pPr marL="0" indent="0">
              <a:buNone/>
              <a:defRPr sz="2400" b="1" i="0">
                <a:latin typeface="Arial" panose="020B0604020202020204" pitchFamily="34" charset="0"/>
                <a:cs typeface="Arial" panose="020B0604020202020204" pitchFamily="34" charset="0"/>
              </a:defRPr>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10" name="Content Placeholder 5">
            <a:extLst>
              <a:ext uri="{FF2B5EF4-FFF2-40B4-BE49-F238E27FC236}">
                <a16:creationId xmlns:a16="http://schemas.microsoft.com/office/drawing/2014/main" id="{6AA4C76C-9FDC-EE45-AD20-30B190C2E7BA}"/>
              </a:ext>
            </a:extLst>
          </p:cNvPr>
          <p:cNvSpPr>
            <a:spLocks noGrp="1"/>
          </p:cNvSpPr>
          <p:nvPr>
            <p:ph sz="quarter" idx="4"/>
          </p:nvPr>
        </p:nvSpPr>
        <p:spPr>
          <a:xfrm>
            <a:off x="5014913" y="2505075"/>
            <a:ext cx="4211340" cy="3206793"/>
          </a:xfrm>
        </p:spPr>
        <p:txBody>
          <a:bodyPr>
            <a:normAutofit/>
          </a:bodyPr>
          <a:lstStyle>
            <a:lvl1pPr>
              <a:defRPr sz="1801" b="0" i="0">
                <a:latin typeface="Arial" panose="020B0604020202020204" pitchFamily="34" charset="0"/>
                <a:cs typeface="Arial" panose="020B0604020202020204" pitchFamily="34" charset="0"/>
              </a:defRPr>
            </a:lvl1pPr>
            <a:lvl2pPr>
              <a:defRPr sz="1801" b="0" i="0">
                <a:latin typeface="Arial" panose="020B0604020202020204" pitchFamily="34" charset="0"/>
                <a:cs typeface="Arial" panose="020B0604020202020204" pitchFamily="34" charset="0"/>
              </a:defRPr>
            </a:lvl2pPr>
            <a:lvl3pPr>
              <a:defRPr sz="1801" b="0" i="0">
                <a:latin typeface="Arial" panose="020B0604020202020204" pitchFamily="34" charset="0"/>
                <a:cs typeface="Arial" panose="020B0604020202020204" pitchFamily="34" charset="0"/>
              </a:defRPr>
            </a:lvl3pPr>
            <a:lvl4pPr>
              <a:defRPr sz="1801" b="0" i="0">
                <a:latin typeface="Arial" panose="020B0604020202020204" pitchFamily="34" charset="0"/>
                <a:cs typeface="Arial" panose="020B0604020202020204" pitchFamily="34" charset="0"/>
              </a:defRPr>
            </a:lvl4pPr>
            <a:lvl5pPr>
              <a:defRPr sz="1801" b="0" i="0">
                <a:latin typeface="Arial" panose="020B0604020202020204" pitchFamily="34" charset="0"/>
                <a:cs typeface="Arial" panose="020B0604020202020204" pitchFamily="34" charset="0"/>
              </a:defRPr>
            </a:lvl5pPr>
          </a:lstStyle>
          <a:p>
            <a:pPr lvl="0"/>
            <a:r>
              <a:rPr lang="en-US"/>
              <a:t>Click to edit Master text styles</a:t>
            </a:r>
          </a:p>
        </p:txBody>
      </p:sp>
      <p:sp>
        <p:nvSpPr>
          <p:cNvPr id="11" name="Text Placeholder 4">
            <a:extLst>
              <a:ext uri="{FF2B5EF4-FFF2-40B4-BE49-F238E27FC236}">
                <a16:creationId xmlns:a16="http://schemas.microsoft.com/office/drawing/2014/main" id="{EE1A940C-E2BE-D247-A6C6-EF4062FB9604}"/>
              </a:ext>
            </a:extLst>
          </p:cNvPr>
          <p:cNvSpPr>
            <a:spLocks noGrp="1"/>
          </p:cNvSpPr>
          <p:nvPr>
            <p:ph type="body" sz="quarter" idx="10"/>
          </p:nvPr>
        </p:nvSpPr>
        <p:spPr>
          <a:xfrm>
            <a:off x="599711" y="1681163"/>
            <a:ext cx="4211340" cy="823912"/>
          </a:xfrm>
        </p:spPr>
        <p:txBody>
          <a:bodyPr anchor="b"/>
          <a:lstStyle>
            <a:lvl1pPr marL="0" indent="0">
              <a:buNone/>
              <a:defRPr sz="2400" b="1" i="0">
                <a:latin typeface="Arial" panose="020B0604020202020204" pitchFamily="34" charset="0"/>
                <a:cs typeface="Arial" panose="020B0604020202020204" pitchFamily="34" charset="0"/>
              </a:defRPr>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F05EB9D3-DC64-E94E-BF7B-2A7F37AF8708}"/>
              </a:ext>
            </a:extLst>
          </p:cNvPr>
          <p:cNvSpPr>
            <a:spLocks noGrp="1"/>
          </p:cNvSpPr>
          <p:nvPr>
            <p:ph sz="quarter" idx="11"/>
          </p:nvPr>
        </p:nvSpPr>
        <p:spPr>
          <a:xfrm>
            <a:off x="599711" y="2505075"/>
            <a:ext cx="4211340" cy="3206793"/>
          </a:xfrm>
        </p:spPr>
        <p:txBody>
          <a:bodyPr>
            <a:normAutofit/>
          </a:bodyPr>
          <a:lstStyle>
            <a:lvl1pPr>
              <a:defRPr sz="1801" b="0" i="0">
                <a:latin typeface="Arial" panose="020B0604020202020204" pitchFamily="34" charset="0"/>
                <a:cs typeface="Arial" panose="020B0604020202020204" pitchFamily="34" charset="0"/>
              </a:defRPr>
            </a:lvl1pPr>
            <a:lvl2pPr>
              <a:defRPr sz="1801" b="0" i="0">
                <a:latin typeface="Arial" panose="020B0604020202020204" pitchFamily="34" charset="0"/>
                <a:cs typeface="Arial" panose="020B0604020202020204" pitchFamily="34" charset="0"/>
              </a:defRPr>
            </a:lvl2pPr>
            <a:lvl3pPr>
              <a:defRPr sz="1801" b="0" i="0">
                <a:latin typeface="Arial" panose="020B0604020202020204" pitchFamily="34" charset="0"/>
                <a:cs typeface="Arial" panose="020B0604020202020204" pitchFamily="34" charset="0"/>
              </a:defRPr>
            </a:lvl3pPr>
            <a:lvl4pPr>
              <a:defRPr sz="1801" b="0" i="0">
                <a:latin typeface="Arial" panose="020B0604020202020204" pitchFamily="34" charset="0"/>
                <a:cs typeface="Arial" panose="020B0604020202020204" pitchFamily="34" charset="0"/>
              </a:defRPr>
            </a:lvl4pPr>
            <a:lvl5pPr>
              <a:defRPr sz="1801" b="0" i="0">
                <a:latin typeface="Arial" panose="020B0604020202020204" pitchFamily="34" charset="0"/>
                <a:cs typeface="Arial" panose="020B0604020202020204" pitchFamily="34" charset="0"/>
              </a:defRPr>
            </a:lvl5pPr>
          </a:lstStyle>
          <a:p>
            <a:pPr lvl="0"/>
            <a:r>
              <a:rPr lang="en-US"/>
              <a:t>Click to edit Master text styles</a:t>
            </a:r>
          </a:p>
        </p:txBody>
      </p:sp>
      <p:sp>
        <p:nvSpPr>
          <p:cNvPr id="15" name="Rectangle 14">
            <a:extLst>
              <a:ext uri="{FF2B5EF4-FFF2-40B4-BE49-F238E27FC236}">
                <a16:creationId xmlns:a16="http://schemas.microsoft.com/office/drawing/2014/main" id="{A0606D27-808B-1E45-948A-2528B9794D50}"/>
              </a:ext>
            </a:extLst>
          </p:cNvPr>
          <p:cNvSpPr/>
          <p:nvPr/>
        </p:nvSpPr>
        <p:spPr>
          <a:xfrm>
            <a:off x="0" y="5875443"/>
            <a:ext cx="9906000" cy="982556"/>
          </a:xfrm>
          <a:prstGeom prst="rect">
            <a:avLst/>
          </a:prstGeom>
          <a:solidFill>
            <a:srgbClr val="D7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5" name="Picture 4" descr="A picture containing flower&#10;&#10;Description automatically generated">
            <a:extLst>
              <a:ext uri="{FF2B5EF4-FFF2-40B4-BE49-F238E27FC236}">
                <a16:creationId xmlns:a16="http://schemas.microsoft.com/office/drawing/2014/main" id="{1E73864B-581E-DD49-B773-DC8B94C73951}"/>
              </a:ext>
            </a:extLst>
          </p:cNvPr>
          <p:cNvPicPr>
            <a:picLocks noChangeAspect="1"/>
          </p:cNvPicPr>
          <p:nvPr/>
        </p:nvPicPr>
        <p:blipFill>
          <a:blip r:embed="rId2"/>
          <a:stretch>
            <a:fillRect/>
          </a:stretch>
        </p:blipFill>
        <p:spPr>
          <a:xfrm>
            <a:off x="-393887" y="5675026"/>
            <a:ext cx="6193439" cy="1188000"/>
          </a:xfrm>
          <a:prstGeom prst="rect">
            <a:avLst/>
          </a:prstGeom>
        </p:spPr>
      </p:pic>
      <p:pic>
        <p:nvPicPr>
          <p:cNvPr id="16" name="Picture 15" descr="A picture containing flower&#10;&#10;Description automatically generated">
            <a:extLst>
              <a:ext uri="{FF2B5EF4-FFF2-40B4-BE49-F238E27FC236}">
                <a16:creationId xmlns:a16="http://schemas.microsoft.com/office/drawing/2014/main" id="{7B530FF0-3196-2E4A-8D2B-F73E4FF5B49B}"/>
              </a:ext>
            </a:extLst>
          </p:cNvPr>
          <p:cNvPicPr>
            <a:picLocks noChangeAspect="1"/>
          </p:cNvPicPr>
          <p:nvPr/>
        </p:nvPicPr>
        <p:blipFill>
          <a:blip r:embed="rId2"/>
          <a:stretch>
            <a:fillRect/>
          </a:stretch>
        </p:blipFill>
        <p:spPr>
          <a:xfrm>
            <a:off x="5799552" y="5675026"/>
            <a:ext cx="6193439" cy="1188000"/>
          </a:xfrm>
          <a:prstGeom prst="rect">
            <a:avLst/>
          </a:prstGeom>
        </p:spPr>
      </p:pic>
      <p:sp>
        <p:nvSpPr>
          <p:cNvPr id="13" name="Rectangle 12">
            <a:extLst>
              <a:ext uri="{FF2B5EF4-FFF2-40B4-BE49-F238E27FC236}">
                <a16:creationId xmlns:a16="http://schemas.microsoft.com/office/drawing/2014/main" id="{51F14821-E851-FE46-88E3-B89C3CF25711}"/>
              </a:ext>
            </a:extLst>
          </p:cNvPr>
          <p:cNvSpPr/>
          <p:nvPr userDrawn="1"/>
        </p:nvSpPr>
        <p:spPr>
          <a:xfrm>
            <a:off x="0" y="5875443"/>
            <a:ext cx="9906000" cy="982556"/>
          </a:xfrm>
          <a:prstGeom prst="rect">
            <a:avLst/>
          </a:prstGeom>
          <a:solidFill>
            <a:srgbClr val="D7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14" name="Picture 13" descr="A picture containing flower&#10;&#10;Description automatically generated">
            <a:extLst>
              <a:ext uri="{FF2B5EF4-FFF2-40B4-BE49-F238E27FC236}">
                <a16:creationId xmlns:a16="http://schemas.microsoft.com/office/drawing/2014/main" id="{8D56A9F4-A73B-3E47-8809-933A7CE2A20F}"/>
              </a:ext>
            </a:extLst>
          </p:cNvPr>
          <p:cNvPicPr>
            <a:picLocks noChangeAspect="1"/>
          </p:cNvPicPr>
          <p:nvPr userDrawn="1"/>
        </p:nvPicPr>
        <p:blipFill>
          <a:blip r:embed="rId2"/>
          <a:stretch>
            <a:fillRect/>
          </a:stretch>
        </p:blipFill>
        <p:spPr>
          <a:xfrm>
            <a:off x="-393887" y="5675026"/>
            <a:ext cx="6193439" cy="1188000"/>
          </a:xfrm>
          <a:prstGeom prst="rect">
            <a:avLst/>
          </a:prstGeom>
        </p:spPr>
      </p:pic>
      <p:pic>
        <p:nvPicPr>
          <p:cNvPr id="17" name="Picture 16" descr="A picture containing flower&#10;&#10;Description automatically generated">
            <a:extLst>
              <a:ext uri="{FF2B5EF4-FFF2-40B4-BE49-F238E27FC236}">
                <a16:creationId xmlns:a16="http://schemas.microsoft.com/office/drawing/2014/main" id="{13F9B5DF-0D96-604C-BF6E-A0F2C7BBE85B}"/>
              </a:ext>
            </a:extLst>
          </p:cNvPr>
          <p:cNvPicPr>
            <a:picLocks noChangeAspect="1"/>
          </p:cNvPicPr>
          <p:nvPr userDrawn="1"/>
        </p:nvPicPr>
        <p:blipFill>
          <a:blip r:embed="rId2"/>
          <a:stretch>
            <a:fillRect/>
          </a:stretch>
        </p:blipFill>
        <p:spPr>
          <a:xfrm>
            <a:off x="5799552" y="5675026"/>
            <a:ext cx="6193439" cy="1188000"/>
          </a:xfrm>
          <a:prstGeom prst="rect">
            <a:avLst/>
          </a:prstGeom>
        </p:spPr>
      </p:pic>
    </p:spTree>
    <p:extLst>
      <p:ext uri="{BB962C8B-B14F-4D97-AF65-F5344CB8AC3E}">
        <p14:creationId xmlns:p14="http://schemas.microsoft.com/office/powerpoint/2010/main" val="1977702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79F44ED-8A21-014E-96E8-5705F9D811DF}"/>
              </a:ext>
            </a:extLst>
          </p:cNvPr>
          <p:cNvSpPr/>
          <p:nvPr/>
        </p:nvSpPr>
        <p:spPr>
          <a:xfrm>
            <a:off x="0" y="5875443"/>
            <a:ext cx="9906000" cy="982556"/>
          </a:xfrm>
          <a:prstGeom prst="rect">
            <a:avLst/>
          </a:prstGeom>
          <a:solidFill>
            <a:srgbClr val="D7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0" name="Title 1">
            <a:extLst>
              <a:ext uri="{FF2B5EF4-FFF2-40B4-BE49-F238E27FC236}">
                <a16:creationId xmlns:a16="http://schemas.microsoft.com/office/drawing/2014/main" id="{ABD2912C-467F-1048-BFDC-2CFA25E6DBD8}"/>
              </a:ext>
            </a:extLst>
          </p:cNvPr>
          <p:cNvSpPr>
            <a:spLocks noGrp="1"/>
          </p:cNvSpPr>
          <p:nvPr>
            <p:ph type="title" hasCustomPrompt="1"/>
          </p:nvPr>
        </p:nvSpPr>
        <p:spPr>
          <a:xfrm>
            <a:off x="585002" y="634662"/>
            <a:ext cx="8543925" cy="602677"/>
          </a:xfrm>
        </p:spPr>
        <p:txBody>
          <a:bodyPr>
            <a:normAutofit/>
          </a:bodyPr>
          <a:lstStyle>
            <a:lvl1pPr>
              <a:defRPr sz="3600" b="1" i="0" baseline="0">
                <a:latin typeface="Arial" panose="020B0604020202020204" pitchFamily="34" charset="0"/>
              </a:defRPr>
            </a:lvl1pPr>
          </a:lstStyle>
          <a:p>
            <a:r>
              <a:rPr lang="en-US" dirty="0"/>
              <a:t>Header</a:t>
            </a:r>
          </a:p>
        </p:txBody>
      </p:sp>
      <p:sp>
        <p:nvSpPr>
          <p:cNvPr id="11" name="Content Placeholder 2">
            <a:extLst>
              <a:ext uri="{FF2B5EF4-FFF2-40B4-BE49-F238E27FC236}">
                <a16:creationId xmlns:a16="http://schemas.microsoft.com/office/drawing/2014/main" id="{8C059FC2-AA24-F14D-9625-99E7649DE32E}"/>
              </a:ext>
            </a:extLst>
          </p:cNvPr>
          <p:cNvSpPr>
            <a:spLocks noGrp="1"/>
          </p:cNvSpPr>
          <p:nvPr>
            <p:ph idx="1"/>
          </p:nvPr>
        </p:nvSpPr>
        <p:spPr>
          <a:xfrm>
            <a:off x="585002" y="1524105"/>
            <a:ext cx="8543925" cy="4351338"/>
          </a:xfrm>
        </p:spPr>
        <p:txBody>
          <a:bodyPr>
            <a:normAutofit/>
          </a:bodyPr>
          <a:lstStyle>
            <a:lvl1pPr marL="0" indent="0">
              <a:buFontTx/>
              <a:buNone/>
              <a:defRPr sz="1801" baseline="0">
                <a:latin typeface="Arial" panose="020B0604020202020204" pitchFamily="34" charset="0"/>
              </a:defRPr>
            </a:lvl1pPr>
            <a:lvl2pPr>
              <a:defRPr baseline="0">
                <a:latin typeface="Arial" panose="020B0604020202020204" pitchFamily="34" charset="0"/>
              </a:defRPr>
            </a:lvl2pPr>
            <a:lvl3pPr>
              <a:defRPr baseline="0">
                <a:latin typeface="Arial" panose="020B0604020202020204" pitchFamily="34" charset="0"/>
              </a:defRPr>
            </a:lvl3pPr>
            <a:lvl4pPr>
              <a:defRPr baseline="0">
                <a:latin typeface="Arial" panose="020B0604020202020204" pitchFamily="34" charset="0"/>
              </a:defRPr>
            </a:lvl4pPr>
            <a:lvl5pPr>
              <a:defRPr baseline="0">
                <a:latin typeface="Arial" panose="020B0604020202020204" pitchFamily="34" charset="0"/>
              </a:defRPr>
            </a:lvl5pPr>
          </a:lstStyle>
          <a:p>
            <a:pPr lvl="0"/>
            <a:r>
              <a:rPr lang="en-US"/>
              <a:t>Click to edit Master text styles</a:t>
            </a:r>
          </a:p>
        </p:txBody>
      </p:sp>
      <p:pic>
        <p:nvPicPr>
          <p:cNvPr id="6" name="Picture 5" descr="A picture containing flower&#10;&#10;Description automatically generated">
            <a:extLst>
              <a:ext uri="{FF2B5EF4-FFF2-40B4-BE49-F238E27FC236}">
                <a16:creationId xmlns:a16="http://schemas.microsoft.com/office/drawing/2014/main" id="{B24CFB2E-9B2C-5A49-8972-8B1DA7BB97D2}"/>
              </a:ext>
            </a:extLst>
          </p:cNvPr>
          <p:cNvPicPr>
            <a:picLocks noChangeAspect="1"/>
          </p:cNvPicPr>
          <p:nvPr/>
        </p:nvPicPr>
        <p:blipFill>
          <a:blip r:embed="rId2"/>
          <a:stretch>
            <a:fillRect/>
          </a:stretch>
        </p:blipFill>
        <p:spPr>
          <a:xfrm>
            <a:off x="-393887" y="5675026"/>
            <a:ext cx="6193439" cy="1188000"/>
          </a:xfrm>
          <a:prstGeom prst="rect">
            <a:avLst/>
          </a:prstGeom>
        </p:spPr>
      </p:pic>
      <p:pic>
        <p:nvPicPr>
          <p:cNvPr id="7" name="Picture 6" descr="A picture containing flower&#10;&#10;Description automatically generated">
            <a:extLst>
              <a:ext uri="{FF2B5EF4-FFF2-40B4-BE49-F238E27FC236}">
                <a16:creationId xmlns:a16="http://schemas.microsoft.com/office/drawing/2014/main" id="{BED4C0F0-0FC8-B74E-82E9-4D8BBE2E677A}"/>
              </a:ext>
            </a:extLst>
          </p:cNvPr>
          <p:cNvPicPr>
            <a:picLocks noChangeAspect="1"/>
          </p:cNvPicPr>
          <p:nvPr/>
        </p:nvPicPr>
        <p:blipFill>
          <a:blip r:embed="rId2"/>
          <a:stretch>
            <a:fillRect/>
          </a:stretch>
        </p:blipFill>
        <p:spPr>
          <a:xfrm>
            <a:off x="5799552" y="5675026"/>
            <a:ext cx="6193439" cy="1188000"/>
          </a:xfrm>
          <a:prstGeom prst="rect">
            <a:avLst/>
          </a:prstGeom>
        </p:spPr>
      </p:pic>
      <p:sp>
        <p:nvSpPr>
          <p:cNvPr id="8" name="Rectangle 7">
            <a:extLst>
              <a:ext uri="{FF2B5EF4-FFF2-40B4-BE49-F238E27FC236}">
                <a16:creationId xmlns:a16="http://schemas.microsoft.com/office/drawing/2014/main" id="{EB8728F7-4B51-8748-9573-6B960895564F}"/>
              </a:ext>
            </a:extLst>
          </p:cNvPr>
          <p:cNvSpPr/>
          <p:nvPr userDrawn="1"/>
        </p:nvSpPr>
        <p:spPr>
          <a:xfrm>
            <a:off x="0" y="5875443"/>
            <a:ext cx="9906000" cy="982556"/>
          </a:xfrm>
          <a:prstGeom prst="rect">
            <a:avLst/>
          </a:prstGeom>
          <a:solidFill>
            <a:srgbClr val="D7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12" name="Picture 11" descr="A picture containing flower&#10;&#10;Description automatically generated">
            <a:extLst>
              <a:ext uri="{FF2B5EF4-FFF2-40B4-BE49-F238E27FC236}">
                <a16:creationId xmlns:a16="http://schemas.microsoft.com/office/drawing/2014/main" id="{B126C2D0-E7C7-1F47-BB1A-DCC733059A2E}"/>
              </a:ext>
            </a:extLst>
          </p:cNvPr>
          <p:cNvPicPr>
            <a:picLocks noChangeAspect="1"/>
          </p:cNvPicPr>
          <p:nvPr userDrawn="1"/>
        </p:nvPicPr>
        <p:blipFill>
          <a:blip r:embed="rId2"/>
          <a:stretch>
            <a:fillRect/>
          </a:stretch>
        </p:blipFill>
        <p:spPr>
          <a:xfrm>
            <a:off x="-393887" y="5675026"/>
            <a:ext cx="6193439" cy="1188000"/>
          </a:xfrm>
          <a:prstGeom prst="rect">
            <a:avLst/>
          </a:prstGeom>
        </p:spPr>
      </p:pic>
      <p:pic>
        <p:nvPicPr>
          <p:cNvPr id="13" name="Picture 12" descr="A picture containing flower&#10;&#10;Description automatically generated">
            <a:extLst>
              <a:ext uri="{FF2B5EF4-FFF2-40B4-BE49-F238E27FC236}">
                <a16:creationId xmlns:a16="http://schemas.microsoft.com/office/drawing/2014/main" id="{61C3E400-A3F2-BD4B-9B41-B1E317B768D9}"/>
              </a:ext>
            </a:extLst>
          </p:cNvPr>
          <p:cNvPicPr>
            <a:picLocks noChangeAspect="1"/>
          </p:cNvPicPr>
          <p:nvPr userDrawn="1"/>
        </p:nvPicPr>
        <p:blipFill>
          <a:blip r:embed="rId2"/>
          <a:stretch>
            <a:fillRect/>
          </a:stretch>
        </p:blipFill>
        <p:spPr>
          <a:xfrm>
            <a:off x="5799552" y="5675026"/>
            <a:ext cx="6193439" cy="1188000"/>
          </a:xfrm>
          <a:prstGeom prst="rect">
            <a:avLst/>
          </a:prstGeom>
        </p:spPr>
      </p:pic>
    </p:spTree>
    <p:extLst>
      <p:ext uri="{BB962C8B-B14F-4D97-AF65-F5344CB8AC3E}">
        <p14:creationId xmlns:p14="http://schemas.microsoft.com/office/powerpoint/2010/main" val="164148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and tex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673806858"/>
              </p:ext>
            </p:ext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2333" name="think-cell Slide" r:id="rId5" imgW="216" imgH="216" progId="TCLayout.ActiveDocument.1">
                  <p:embed/>
                </p:oleObj>
              </mc:Choice>
              <mc:Fallback>
                <p:oleObj name="think-cell Slide" r:id="rId5" imgW="216" imgH="216" progId="TCLayout.ActiveDocument.1">
                  <p:embed/>
                  <p:pic>
                    <p:nvPicPr>
                      <p:cNvPr id="2" name="Object 1" hidden="1"/>
                      <p:cNvPicPr/>
                      <p:nvPr/>
                    </p:nvPicPr>
                    <p:blipFill>
                      <a:blip r:embed="rId6"/>
                      <a:stretch>
                        <a:fillRect/>
                      </a:stretch>
                    </p:blipFill>
                    <p:spPr>
                      <a:xfrm>
                        <a:off x="1721" y="1589"/>
                        <a:ext cx="1719" cy="1587"/>
                      </a:xfrm>
                      <a:prstGeom prst="rect">
                        <a:avLst/>
                      </a:prstGeom>
                    </p:spPr>
                  </p:pic>
                </p:oleObj>
              </mc:Fallback>
            </mc:AlternateContent>
          </a:graphicData>
        </a:graphic>
      </p:graphicFrame>
      <p:sp>
        <p:nvSpPr>
          <p:cNvPr id="3" name="Title 2"/>
          <p:cNvSpPr>
            <a:spLocks noGrp="1"/>
          </p:cNvSpPr>
          <p:nvPr>
            <p:ph type="title"/>
          </p:nvPr>
        </p:nvSpPr>
        <p:spPr>
          <a:xfrm>
            <a:off x="1286593" y="142024"/>
            <a:ext cx="8274920" cy="572537"/>
          </a:xfrm>
        </p:spPr>
        <p:txBody>
          <a:bodyPr/>
          <a:lstStyle>
            <a:lvl1pPr>
              <a:defRPr>
                <a:solidFill>
                  <a:schemeClr val="tx1"/>
                </a:solidFill>
              </a:defRPr>
            </a:lvl1pPr>
          </a:lstStyle>
          <a:p>
            <a:r>
              <a:rPr lang="en-US"/>
              <a:t>Click to edit Master title style</a:t>
            </a:r>
            <a:endParaRPr lang="en-GB" dirty="0"/>
          </a:p>
        </p:txBody>
      </p:sp>
      <p:sp>
        <p:nvSpPr>
          <p:cNvPr id="6" name="Text Placeholder 5"/>
          <p:cNvSpPr>
            <a:spLocks noGrp="1"/>
          </p:cNvSpPr>
          <p:nvPr>
            <p:ph type="body" sz="quarter" idx="10"/>
          </p:nvPr>
        </p:nvSpPr>
        <p:spPr>
          <a:xfrm>
            <a:off x="344489" y="1285875"/>
            <a:ext cx="9217025" cy="4789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7936" y="157163"/>
            <a:ext cx="919369" cy="8486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aphicFrame>
        <p:nvGraphicFramePr>
          <p:cNvPr id="7" name="Object 6" hidden="1">
            <a:extLst>
              <a:ext uri="{FF2B5EF4-FFF2-40B4-BE49-F238E27FC236}">
                <a16:creationId xmlns:a16="http://schemas.microsoft.com/office/drawing/2014/main" id="{FF6859BE-8715-414B-A4E8-F39BF22D6A61}"/>
              </a:ext>
            </a:extLst>
          </p:cNvPr>
          <p:cNvGraphicFramePr>
            <a:graphicFrameLocks noChangeAspect="1"/>
          </p:cNvGraphicFramePr>
          <p:nvPr userDrawn="1">
            <p:custDataLst>
              <p:tags r:id="rId3"/>
            </p:custDataLst>
            <p:extLst>
              <p:ext uri="{D42A27DB-BD31-4B8C-83A1-F6EECF244321}">
                <p14:modId xmlns:p14="http://schemas.microsoft.com/office/powerpoint/2010/main" val="2139247207"/>
              </p:ext>
            </p:ext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2334" name="think-cell Slide" r:id="rId8" imgW="216" imgH="216" progId="TCLayout.ActiveDocument.1">
                  <p:embed/>
                </p:oleObj>
              </mc:Choice>
              <mc:Fallback>
                <p:oleObj name="think-cell Slide" r:id="rId8" imgW="216" imgH="216" progId="TCLayout.ActiveDocument.1">
                  <p:embed/>
                  <p:pic>
                    <p:nvPicPr>
                      <p:cNvPr id="7" name="Object 6" hidden="1">
                        <a:extLst>
                          <a:ext uri="{FF2B5EF4-FFF2-40B4-BE49-F238E27FC236}">
                            <a16:creationId xmlns:a16="http://schemas.microsoft.com/office/drawing/2014/main" id="{FF6859BE-8715-414B-A4E8-F39BF22D6A61}"/>
                          </a:ext>
                        </a:extLst>
                      </p:cNvPr>
                      <p:cNvPicPr/>
                      <p:nvPr/>
                    </p:nvPicPr>
                    <p:blipFill>
                      <a:blip r:embed="rId6"/>
                      <a:stretch>
                        <a:fillRect/>
                      </a:stretch>
                    </p:blipFill>
                    <p:spPr>
                      <a:xfrm>
                        <a:off x="1721" y="1589"/>
                        <a:ext cx="1719" cy="1587"/>
                      </a:xfrm>
                      <a:prstGeom prst="rect">
                        <a:avLst/>
                      </a:prstGeom>
                    </p:spPr>
                  </p:pic>
                </p:oleObj>
              </mc:Fallback>
            </mc:AlternateContent>
          </a:graphicData>
        </a:graphic>
      </p:graphicFrame>
      <p:pic>
        <p:nvPicPr>
          <p:cNvPr id="8" name="Picture 2">
            <a:extLst>
              <a:ext uri="{FF2B5EF4-FFF2-40B4-BE49-F238E27FC236}">
                <a16:creationId xmlns:a16="http://schemas.microsoft.com/office/drawing/2014/main" id="{ACF1CDF0-4FA1-DA47-8B8A-DA7C228B59D8}"/>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97936" y="157163"/>
            <a:ext cx="919369" cy="8486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7011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BF2A7F"/>
        </a:solidFill>
        <a:effectLst/>
      </p:bgPr>
    </p:bg>
    <p:spTree>
      <p:nvGrpSpPr>
        <p:cNvPr id="1" name=""/>
        <p:cNvGrpSpPr/>
        <p:nvPr/>
      </p:nvGrpSpPr>
      <p:grpSpPr>
        <a:xfrm>
          <a:off x="0" y="0"/>
          <a:ext cx="0" cy="0"/>
          <a:chOff x="0" y="0"/>
          <a:chExt cx="0" cy="0"/>
        </a:xfrm>
      </p:grpSpPr>
      <p:sp>
        <p:nvSpPr>
          <p:cNvPr id="18" name="Subtitle 2">
            <a:extLst>
              <a:ext uri="{FF2B5EF4-FFF2-40B4-BE49-F238E27FC236}">
                <a16:creationId xmlns:a16="http://schemas.microsoft.com/office/drawing/2014/main" id="{FDE5FC62-E72B-D74F-94BF-F69E8C2EA2F6}"/>
              </a:ext>
            </a:extLst>
          </p:cNvPr>
          <p:cNvSpPr>
            <a:spLocks noGrp="1"/>
          </p:cNvSpPr>
          <p:nvPr>
            <p:ph type="subTitle" idx="10"/>
          </p:nvPr>
        </p:nvSpPr>
        <p:spPr>
          <a:xfrm>
            <a:off x="585000" y="3257648"/>
            <a:ext cx="7429500" cy="2100674"/>
          </a:xfrm>
        </p:spPr>
        <p:txBody>
          <a:bodyPr>
            <a:normAutofit/>
          </a:bodyPr>
          <a:lstStyle>
            <a:lvl1pPr marL="342908" marR="0" indent="-342908" algn="l" defTabSz="914423" rtl="0" eaLnBrk="1" fontAlgn="auto" latinLnBrk="0" hangingPunct="1">
              <a:lnSpc>
                <a:spcPct val="90000"/>
              </a:lnSpc>
              <a:spcBef>
                <a:spcPts val="1001"/>
              </a:spcBef>
              <a:spcAft>
                <a:spcPts val="0"/>
              </a:spcAft>
              <a:buClrTx/>
              <a:buSzTx/>
              <a:buFont typeface="Arial" panose="020B0604020202020204" pitchFamily="34" charset="0"/>
              <a:buChar char="•"/>
              <a:tabLst/>
              <a:defRPr sz="1801" spc="0">
                <a:solidFill>
                  <a:srgbClr val="FFFFFF"/>
                </a:solidFill>
                <a:latin typeface="Arial" panose="020B060402020202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pPr lvl="0"/>
            <a:r>
              <a:rPr lang="en-US" dirty="0"/>
              <a:t>Click to edit</a:t>
            </a:r>
          </a:p>
          <a:p>
            <a:pPr marL="342908" marR="0" lvl="0" indent="-342908" algn="l" defTabSz="914423" rtl="0" eaLnBrk="1" fontAlgn="auto" latinLnBrk="0" hangingPunct="1">
              <a:lnSpc>
                <a:spcPct val="90000"/>
              </a:lnSpc>
              <a:spcBef>
                <a:spcPts val="1001"/>
              </a:spcBef>
              <a:spcAft>
                <a:spcPts val="0"/>
              </a:spcAft>
              <a:buClrTx/>
              <a:buSzTx/>
              <a:buFont typeface="Arial" panose="020B0604020202020204" pitchFamily="34" charset="0"/>
              <a:buChar char="•"/>
              <a:tabLst/>
              <a:defRPr/>
            </a:pPr>
            <a:r>
              <a:rPr lang="en-US" dirty="0"/>
              <a:t>Click to edit</a:t>
            </a:r>
          </a:p>
          <a:p>
            <a:pPr lvl="0"/>
            <a:endParaRPr lang="en-US" dirty="0"/>
          </a:p>
        </p:txBody>
      </p:sp>
      <p:sp>
        <p:nvSpPr>
          <p:cNvPr id="27" name="Title 1">
            <a:extLst>
              <a:ext uri="{FF2B5EF4-FFF2-40B4-BE49-F238E27FC236}">
                <a16:creationId xmlns:a16="http://schemas.microsoft.com/office/drawing/2014/main" id="{B1516D6D-4B7C-064F-9F53-2417E73CDA3D}"/>
              </a:ext>
            </a:extLst>
          </p:cNvPr>
          <p:cNvSpPr>
            <a:spLocks noGrp="1"/>
          </p:cNvSpPr>
          <p:nvPr>
            <p:ph type="ctrTitle" hasCustomPrompt="1"/>
          </p:nvPr>
        </p:nvSpPr>
        <p:spPr>
          <a:xfrm>
            <a:off x="585000" y="2160005"/>
            <a:ext cx="7429500" cy="701493"/>
          </a:xfrm>
        </p:spPr>
        <p:txBody>
          <a:bodyPr anchor="b">
            <a:normAutofit/>
          </a:bodyPr>
          <a:lstStyle>
            <a:lvl1pPr algn="l">
              <a:defRPr sz="2400" b="1" i="0" spc="-150" baseline="0">
                <a:solidFill>
                  <a:srgbClr val="FFFFFF"/>
                </a:solidFill>
                <a:latin typeface="Arial" panose="020B0604020202020204" pitchFamily="34" charset="0"/>
              </a:defRPr>
            </a:lvl1pPr>
          </a:lstStyle>
          <a:p>
            <a:r>
              <a:rPr lang="en-US" dirty="0"/>
              <a:t>SECTION HEADER</a:t>
            </a:r>
          </a:p>
        </p:txBody>
      </p:sp>
      <p:sp>
        <p:nvSpPr>
          <p:cNvPr id="12" name="Rectangle 11">
            <a:extLst>
              <a:ext uri="{FF2B5EF4-FFF2-40B4-BE49-F238E27FC236}">
                <a16:creationId xmlns:a16="http://schemas.microsoft.com/office/drawing/2014/main" id="{93AF9DCC-2E0F-A943-AAEE-70D1DFC32FD2}"/>
              </a:ext>
            </a:extLst>
          </p:cNvPr>
          <p:cNvSpPr/>
          <p:nvPr userDrawn="1"/>
        </p:nvSpPr>
        <p:spPr>
          <a:xfrm>
            <a:off x="0" y="5875443"/>
            <a:ext cx="9906000" cy="982556"/>
          </a:xfrm>
          <a:prstGeom prst="rect">
            <a:avLst/>
          </a:prstGeom>
          <a:solidFill>
            <a:srgbClr val="D7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3" name="Oval 12">
            <a:extLst>
              <a:ext uri="{FF2B5EF4-FFF2-40B4-BE49-F238E27FC236}">
                <a16:creationId xmlns:a16="http://schemas.microsoft.com/office/drawing/2014/main" id="{1C71FA13-E71D-0244-98D5-0C950F65A32B}"/>
              </a:ext>
            </a:extLst>
          </p:cNvPr>
          <p:cNvSpPr/>
          <p:nvPr userDrawn="1"/>
        </p:nvSpPr>
        <p:spPr>
          <a:xfrm>
            <a:off x="6344210" y="3325591"/>
            <a:ext cx="4500000" cy="4500000"/>
          </a:xfrm>
          <a:prstGeom prst="ellipse">
            <a:avLst/>
          </a:prstGeom>
          <a:solidFill>
            <a:srgbClr val="BF2A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pic>
        <p:nvPicPr>
          <p:cNvPr id="14" name="Picture 13">
            <a:extLst>
              <a:ext uri="{FF2B5EF4-FFF2-40B4-BE49-F238E27FC236}">
                <a16:creationId xmlns:a16="http://schemas.microsoft.com/office/drawing/2014/main" id="{45F206F2-53EE-F44C-999D-B19A56416192}"/>
              </a:ext>
            </a:extLst>
          </p:cNvPr>
          <p:cNvPicPr>
            <a:picLocks noChangeAspect="1"/>
          </p:cNvPicPr>
          <p:nvPr userDrawn="1"/>
        </p:nvPicPr>
        <p:blipFill>
          <a:blip r:embed="rId2">
            <a:alphaModFix amt="27000"/>
          </a:blip>
          <a:stretch>
            <a:fillRect/>
          </a:stretch>
        </p:blipFill>
        <p:spPr>
          <a:xfrm>
            <a:off x="6859305" y="4795530"/>
            <a:ext cx="2212782" cy="2212782"/>
          </a:xfrm>
          <a:prstGeom prst="rect">
            <a:avLst/>
          </a:prstGeom>
        </p:spPr>
      </p:pic>
      <p:pic>
        <p:nvPicPr>
          <p:cNvPr id="15" name="Picture 14">
            <a:extLst>
              <a:ext uri="{FF2B5EF4-FFF2-40B4-BE49-F238E27FC236}">
                <a16:creationId xmlns:a16="http://schemas.microsoft.com/office/drawing/2014/main" id="{3A89AAD7-E6C5-8F4C-B039-B30C9DC6B0D0}"/>
              </a:ext>
            </a:extLst>
          </p:cNvPr>
          <p:cNvPicPr>
            <a:picLocks noChangeAspect="1"/>
          </p:cNvPicPr>
          <p:nvPr userDrawn="1"/>
        </p:nvPicPr>
        <p:blipFill>
          <a:blip r:embed="rId3">
            <a:alphaModFix amt="27000"/>
          </a:blip>
          <a:stretch>
            <a:fillRect/>
          </a:stretch>
        </p:blipFill>
        <p:spPr>
          <a:xfrm>
            <a:off x="8655564" y="4109558"/>
            <a:ext cx="965200" cy="965200"/>
          </a:xfrm>
          <a:prstGeom prst="rect">
            <a:avLst/>
          </a:prstGeom>
        </p:spPr>
      </p:pic>
      <p:pic>
        <p:nvPicPr>
          <p:cNvPr id="16" name="Picture 15">
            <a:extLst>
              <a:ext uri="{FF2B5EF4-FFF2-40B4-BE49-F238E27FC236}">
                <a16:creationId xmlns:a16="http://schemas.microsoft.com/office/drawing/2014/main" id="{182B5FC8-3097-B140-B173-E74F78E43727}"/>
              </a:ext>
            </a:extLst>
          </p:cNvPr>
          <p:cNvPicPr>
            <a:picLocks noChangeAspect="1"/>
          </p:cNvPicPr>
          <p:nvPr userDrawn="1"/>
        </p:nvPicPr>
        <p:blipFill>
          <a:blip r:embed="rId4"/>
          <a:stretch>
            <a:fillRect/>
          </a:stretch>
        </p:blipFill>
        <p:spPr>
          <a:xfrm>
            <a:off x="3179316" y="6319381"/>
            <a:ext cx="2667139" cy="340640"/>
          </a:xfrm>
          <a:prstGeom prst="rect">
            <a:avLst/>
          </a:prstGeom>
        </p:spPr>
      </p:pic>
      <p:pic>
        <p:nvPicPr>
          <p:cNvPr id="17" name="Picture 16">
            <a:extLst>
              <a:ext uri="{FF2B5EF4-FFF2-40B4-BE49-F238E27FC236}">
                <a16:creationId xmlns:a16="http://schemas.microsoft.com/office/drawing/2014/main" id="{054A0F80-6F9D-874D-AAC4-E4CE0B41D05F}"/>
              </a:ext>
            </a:extLst>
          </p:cNvPr>
          <p:cNvPicPr>
            <a:picLocks noChangeAspect="1"/>
          </p:cNvPicPr>
          <p:nvPr userDrawn="1"/>
        </p:nvPicPr>
        <p:blipFill>
          <a:blip r:embed="rId5">
            <a:alphaModFix amt="29000"/>
          </a:blip>
          <a:stretch>
            <a:fillRect/>
          </a:stretch>
        </p:blipFill>
        <p:spPr>
          <a:xfrm>
            <a:off x="7486255" y="3474558"/>
            <a:ext cx="1295400" cy="1270000"/>
          </a:xfrm>
          <a:prstGeom prst="rect">
            <a:avLst/>
          </a:prstGeom>
        </p:spPr>
      </p:pic>
      <p:pic>
        <p:nvPicPr>
          <p:cNvPr id="28" name="Picture 27">
            <a:extLst>
              <a:ext uri="{FF2B5EF4-FFF2-40B4-BE49-F238E27FC236}">
                <a16:creationId xmlns:a16="http://schemas.microsoft.com/office/drawing/2014/main" id="{EBBA4373-8471-7741-92F1-FF3E4BD14B63}"/>
              </a:ext>
            </a:extLst>
          </p:cNvPr>
          <p:cNvPicPr>
            <a:picLocks noChangeAspect="1"/>
          </p:cNvPicPr>
          <p:nvPr userDrawn="1"/>
        </p:nvPicPr>
        <p:blipFill>
          <a:blip r:embed="rId6">
            <a:alphaModFix amt="22000"/>
          </a:blip>
          <a:stretch>
            <a:fillRect/>
          </a:stretch>
        </p:blipFill>
        <p:spPr>
          <a:xfrm>
            <a:off x="9045820" y="4997291"/>
            <a:ext cx="1282700" cy="1282700"/>
          </a:xfrm>
          <a:prstGeom prst="rect">
            <a:avLst/>
          </a:prstGeom>
        </p:spPr>
      </p:pic>
    </p:spTree>
    <p:extLst>
      <p:ext uri="{BB962C8B-B14F-4D97-AF65-F5344CB8AC3E}">
        <p14:creationId xmlns:p14="http://schemas.microsoft.com/office/powerpoint/2010/main" val="4012711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D2519-EA08-F64D-84BB-E2F86F9B6676}"/>
              </a:ext>
            </a:extLst>
          </p:cNvPr>
          <p:cNvSpPr>
            <a:spLocks noGrp="1"/>
          </p:cNvSpPr>
          <p:nvPr>
            <p:ph type="title" hasCustomPrompt="1"/>
          </p:nvPr>
        </p:nvSpPr>
        <p:spPr>
          <a:xfrm>
            <a:off x="585002" y="634662"/>
            <a:ext cx="8543925" cy="602677"/>
          </a:xfrm>
        </p:spPr>
        <p:txBody>
          <a:bodyPr>
            <a:normAutofit/>
          </a:bodyPr>
          <a:lstStyle>
            <a:lvl1pPr>
              <a:defRPr sz="3600" b="1" i="0" baseline="0">
                <a:latin typeface="Arial" panose="020B0604020202020204" pitchFamily="34" charset="0"/>
              </a:defRPr>
            </a:lvl1pPr>
          </a:lstStyle>
          <a:p>
            <a:r>
              <a:rPr lang="en-US" dirty="0"/>
              <a:t>Header</a:t>
            </a:r>
          </a:p>
        </p:txBody>
      </p:sp>
      <p:sp>
        <p:nvSpPr>
          <p:cNvPr id="3" name="Content Placeholder 2">
            <a:extLst>
              <a:ext uri="{FF2B5EF4-FFF2-40B4-BE49-F238E27FC236}">
                <a16:creationId xmlns:a16="http://schemas.microsoft.com/office/drawing/2014/main" id="{014B073B-94CB-0B42-8333-9111AFB7BD23}"/>
              </a:ext>
            </a:extLst>
          </p:cNvPr>
          <p:cNvSpPr>
            <a:spLocks noGrp="1"/>
          </p:cNvSpPr>
          <p:nvPr>
            <p:ph idx="1"/>
          </p:nvPr>
        </p:nvSpPr>
        <p:spPr>
          <a:xfrm>
            <a:off x="585002" y="1524105"/>
            <a:ext cx="8543925" cy="4351338"/>
          </a:xfrm>
        </p:spPr>
        <p:txBody>
          <a:bodyPr>
            <a:normAutofit/>
          </a:bodyPr>
          <a:lstStyle>
            <a:lvl1pPr marL="0" indent="0">
              <a:buFontTx/>
              <a:buNone/>
              <a:defRPr sz="1801" baseline="0">
                <a:latin typeface="Arial" panose="020B0604020202020204" pitchFamily="34" charset="0"/>
              </a:defRPr>
            </a:lvl1pPr>
            <a:lvl2pPr>
              <a:defRPr baseline="0">
                <a:latin typeface="Arial" panose="020B0604020202020204" pitchFamily="34" charset="0"/>
              </a:defRPr>
            </a:lvl2pPr>
            <a:lvl3pPr>
              <a:defRPr baseline="0">
                <a:latin typeface="Arial" panose="020B0604020202020204" pitchFamily="34" charset="0"/>
              </a:defRPr>
            </a:lvl3pPr>
            <a:lvl4pPr>
              <a:defRPr baseline="0">
                <a:latin typeface="Arial" panose="020B0604020202020204" pitchFamily="34" charset="0"/>
              </a:defRPr>
            </a:lvl4pPr>
            <a:lvl5pPr>
              <a:defRPr baseline="0">
                <a:latin typeface="Arial" panose="020B0604020202020204" pitchFamily="34" charset="0"/>
              </a:defRPr>
            </a:lvl5pPr>
          </a:lstStyle>
          <a:p>
            <a:pPr lvl="0"/>
            <a:r>
              <a:rPr lang="en-US" dirty="0"/>
              <a:t>Click to edit Master text style</a:t>
            </a:r>
          </a:p>
        </p:txBody>
      </p:sp>
      <p:sp>
        <p:nvSpPr>
          <p:cNvPr id="7" name="Rectangle 6">
            <a:extLst>
              <a:ext uri="{FF2B5EF4-FFF2-40B4-BE49-F238E27FC236}">
                <a16:creationId xmlns:a16="http://schemas.microsoft.com/office/drawing/2014/main" id="{FF0AEA02-5BF1-C342-A063-5D16B658A054}"/>
              </a:ext>
            </a:extLst>
          </p:cNvPr>
          <p:cNvSpPr/>
          <p:nvPr userDrawn="1"/>
        </p:nvSpPr>
        <p:spPr>
          <a:xfrm>
            <a:off x="0" y="5875443"/>
            <a:ext cx="9906000" cy="982556"/>
          </a:xfrm>
          <a:prstGeom prst="rect">
            <a:avLst/>
          </a:prstGeom>
          <a:solidFill>
            <a:srgbClr val="D7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11" name="Picture 10">
            <a:extLst>
              <a:ext uri="{FF2B5EF4-FFF2-40B4-BE49-F238E27FC236}">
                <a16:creationId xmlns:a16="http://schemas.microsoft.com/office/drawing/2014/main" id="{8ADADF22-7843-4345-BE0E-9E608C1B5DFB}"/>
              </a:ext>
            </a:extLst>
          </p:cNvPr>
          <p:cNvPicPr>
            <a:picLocks noChangeAspect="1"/>
          </p:cNvPicPr>
          <p:nvPr userDrawn="1"/>
        </p:nvPicPr>
        <p:blipFill>
          <a:blip r:embed="rId2"/>
          <a:stretch>
            <a:fillRect/>
          </a:stretch>
        </p:blipFill>
        <p:spPr>
          <a:xfrm>
            <a:off x="6461788" y="6319381"/>
            <a:ext cx="2667139" cy="340640"/>
          </a:xfrm>
          <a:prstGeom prst="rect">
            <a:avLst/>
          </a:prstGeom>
        </p:spPr>
      </p:pic>
    </p:spTree>
    <p:extLst>
      <p:ext uri="{BB962C8B-B14F-4D97-AF65-F5344CB8AC3E}">
        <p14:creationId xmlns:p14="http://schemas.microsoft.com/office/powerpoint/2010/main" val="2528888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D2519-EA08-F64D-84BB-E2F86F9B6676}"/>
              </a:ext>
            </a:extLst>
          </p:cNvPr>
          <p:cNvSpPr>
            <a:spLocks noGrp="1"/>
          </p:cNvSpPr>
          <p:nvPr>
            <p:ph type="title" hasCustomPrompt="1"/>
          </p:nvPr>
        </p:nvSpPr>
        <p:spPr>
          <a:xfrm>
            <a:off x="585002" y="634662"/>
            <a:ext cx="8543925" cy="602677"/>
          </a:xfrm>
        </p:spPr>
        <p:txBody>
          <a:bodyPr>
            <a:normAutofit/>
          </a:bodyPr>
          <a:lstStyle>
            <a:lvl1pPr>
              <a:defRPr sz="3600" b="1" i="0" baseline="0">
                <a:latin typeface="Arial" panose="020B0604020202020204" pitchFamily="34" charset="0"/>
              </a:defRPr>
            </a:lvl1pPr>
          </a:lstStyle>
          <a:p>
            <a:r>
              <a:rPr lang="en-US" dirty="0"/>
              <a:t>Header</a:t>
            </a:r>
          </a:p>
        </p:txBody>
      </p:sp>
      <p:sp>
        <p:nvSpPr>
          <p:cNvPr id="9" name="Text Placeholder 4">
            <a:extLst>
              <a:ext uri="{FF2B5EF4-FFF2-40B4-BE49-F238E27FC236}">
                <a16:creationId xmlns:a16="http://schemas.microsoft.com/office/drawing/2014/main" id="{0BE8BF00-4468-8147-8ACC-1F34EEE275CB}"/>
              </a:ext>
            </a:extLst>
          </p:cNvPr>
          <p:cNvSpPr>
            <a:spLocks noGrp="1"/>
          </p:cNvSpPr>
          <p:nvPr>
            <p:ph type="body" sz="quarter" idx="3"/>
          </p:nvPr>
        </p:nvSpPr>
        <p:spPr>
          <a:xfrm>
            <a:off x="5014913" y="1681163"/>
            <a:ext cx="4211340" cy="823912"/>
          </a:xfrm>
        </p:spPr>
        <p:txBody>
          <a:bodyPr anchor="b"/>
          <a:lstStyle>
            <a:lvl1pPr marL="0" indent="0">
              <a:buNone/>
              <a:defRPr sz="2400" b="1" i="0">
                <a:latin typeface="Arial" panose="020B0604020202020204" pitchFamily="34" charset="0"/>
                <a:cs typeface="Arial" panose="020B0604020202020204" pitchFamily="34" charset="0"/>
              </a:defRPr>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dirty="0"/>
              <a:t>Click to edit</a:t>
            </a:r>
          </a:p>
        </p:txBody>
      </p:sp>
      <p:sp>
        <p:nvSpPr>
          <p:cNvPr id="10" name="Content Placeholder 5">
            <a:extLst>
              <a:ext uri="{FF2B5EF4-FFF2-40B4-BE49-F238E27FC236}">
                <a16:creationId xmlns:a16="http://schemas.microsoft.com/office/drawing/2014/main" id="{6AA4C76C-9FDC-EE45-AD20-30B190C2E7BA}"/>
              </a:ext>
            </a:extLst>
          </p:cNvPr>
          <p:cNvSpPr>
            <a:spLocks noGrp="1"/>
          </p:cNvSpPr>
          <p:nvPr>
            <p:ph sz="quarter" idx="4"/>
          </p:nvPr>
        </p:nvSpPr>
        <p:spPr>
          <a:xfrm>
            <a:off x="5014913" y="2505075"/>
            <a:ext cx="4211340" cy="3172390"/>
          </a:xfrm>
        </p:spPr>
        <p:txBody>
          <a:bodyPr>
            <a:normAutofit/>
          </a:bodyPr>
          <a:lstStyle>
            <a:lvl1pPr>
              <a:defRPr sz="1801" b="0" i="0">
                <a:latin typeface="Arial" panose="020B0604020202020204" pitchFamily="34" charset="0"/>
                <a:cs typeface="Arial" panose="020B0604020202020204" pitchFamily="34" charset="0"/>
              </a:defRPr>
            </a:lvl1pPr>
            <a:lvl2pPr>
              <a:defRPr sz="1801" b="0" i="0">
                <a:latin typeface="Arial" panose="020B0604020202020204" pitchFamily="34" charset="0"/>
                <a:cs typeface="Arial" panose="020B0604020202020204" pitchFamily="34" charset="0"/>
              </a:defRPr>
            </a:lvl2pPr>
            <a:lvl3pPr>
              <a:defRPr sz="1801" b="0" i="0">
                <a:latin typeface="Arial" panose="020B0604020202020204" pitchFamily="34" charset="0"/>
                <a:cs typeface="Arial" panose="020B0604020202020204" pitchFamily="34" charset="0"/>
              </a:defRPr>
            </a:lvl3pPr>
            <a:lvl4pPr>
              <a:defRPr sz="1801" b="0" i="0">
                <a:latin typeface="Arial" panose="020B0604020202020204" pitchFamily="34" charset="0"/>
                <a:cs typeface="Arial" panose="020B0604020202020204" pitchFamily="34" charset="0"/>
              </a:defRPr>
            </a:lvl4pPr>
            <a:lvl5pPr>
              <a:defRPr sz="1801" b="0" i="0">
                <a:latin typeface="Arial" panose="020B0604020202020204" pitchFamily="34" charset="0"/>
                <a:cs typeface="Arial" panose="020B0604020202020204" pitchFamily="34" charset="0"/>
              </a:defRPr>
            </a:lvl5pPr>
          </a:lstStyle>
          <a:p>
            <a:pPr lvl="0"/>
            <a:r>
              <a:rPr lang="en-US" dirty="0"/>
              <a:t>Click to edit</a:t>
            </a:r>
          </a:p>
        </p:txBody>
      </p:sp>
      <p:sp>
        <p:nvSpPr>
          <p:cNvPr id="11" name="Text Placeholder 4">
            <a:extLst>
              <a:ext uri="{FF2B5EF4-FFF2-40B4-BE49-F238E27FC236}">
                <a16:creationId xmlns:a16="http://schemas.microsoft.com/office/drawing/2014/main" id="{EE1A940C-E2BE-D247-A6C6-EF4062FB9604}"/>
              </a:ext>
            </a:extLst>
          </p:cNvPr>
          <p:cNvSpPr>
            <a:spLocks noGrp="1"/>
          </p:cNvSpPr>
          <p:nvPr>
            <p:ph type="body" sz="quarter" idx="10"/>
          </p:nvPr>
        </p:nvSpPr>
        <p:spPr>
          <a:xfrm>
            <a:off x="599711" y="1681163"/>
            <a:ext cx="4211340" cy="823912"/>
          </a:xfrm>
        </p:spPr>
        <p:txBody>
          <a:bodyPr anchor="b"/>
          <a:lstStyle>
            <a:lvl1pPr marL="0" indent="0">
              <a:buNone/>
              <a:defRPr sz="2400" b="1" i="0">
                <a:latin typeface="Arial" panose="020B0604020202020204" pitchFamily="34" charset="0"/>
                <a:cs typeface="Arial" panose="020B0604020202020204" pitchFamily="34" charset="0"/>
              </a:defRPr>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dirty="0"/>
              <a:t>Click to edit</a:t>
            </a:r>
          </a:p>
        </p:txBody>
      </p:sp>
      <p:sp>
        <p:nvSpPr>
          <p:cNvPr id="12" name="Content Placeholder 5">
            <a:extLst>
              <a:ext uri="{FF2B5EF4-FFF2-40B4-BE49-F238E27FC236}">
                <a16:creationId xmlns:a16="http://schemas.microsoft.com/office/drawing/2014/main" id="{F05EB9D3-DC64-E94E-BF7B-2A7F37AF8708}"/>
              </a:ext>
            </a:extLst>
          </p:cNvPr>
          <p:cNvSpPr>
            <a:spLocks noGrp="1"/>
          </p:cNvSpPr>
          <p:nvPr>
            <p:ph sz="quarter" idx="11"/>
          </p:nvPr>
        </p:nvSpPr>
        <p:spPr>
          <a:xfrm>
            <a:off x="599711" y="2505075"/>
            <a:ext cx="4211340" cy="3179037"/>
          </a:xfrm>
        </p:spPr>
        <p:txBody>
          <a:bodyPr>
            <a:normAutofit/>
          </a:bodyPr>
          <a:lstStyle>
            <a:lvl1pPr>
              <a:defRPr sz="1801" b="0" i="0">
                <a:latin typeface="Arial" panose="020B0604020202020204" pitchFamily="34" charset="0"/>
                <a:cs typeface="Arial" panose="020B0604020202020204" pitchFamily="34" charset="0"/>
              </a:defRPr>
            </a:lvl1pPr>
            <a:lvl2pPr>
              <a:defRPr sz="1801" b="0" i="0">
                <a:latin typeface="Arial" panose="020B0604020202020204" pitchFamily="34" charset="0"/>
                <a:cs typeface="Arial" panose="020B0604020202020204" pitchFamily="34" charset="0"/>
              </a:defRPr>
            </a:lvl2pPr>
            <a:lvl3pPr>
              <a:defRPr sz="1801" b="0" i="0">
                <a:latin typeface="Arial" panose="020B0604020202020204" pitchFamily="34" charset="0"/>
                <a:cs typeface="Arial" panose="020B0604020202020204" pitchFamily="34" charset="0"/>
              </a:defRPr>
            </a:lvl3pPr>
            <a:lvl4pPr>
              <a:defRPr sz="1801" b="0" i="0">
                <a:latin typeface="Arial" panose="020B0604020202020204" pitchFamily="34" charset="0"/>
                <a:cs typeface="Arial" panose="020B0604020202020204" pitchFamily="34" charset="0"/>
              </a:defRPr>
            </a:lvl4pPr>
            <a:lvl5pPr>
              <a:defRPr sz="1801" b="0" i="0">
                <a:latin typeface="Arial" panose="020B0604020202020204" pitchFamily="34" charset="0"/>
                <a:cs typeface="Arial" panose="020B0604020202020204" pitchFamily="34" charset="0"/>
              </a:defRPr>
            </a:lvl5pPr>
          </a:lstStyle>
          <a:p>
            <a:pPr lvl="0"/>
            <a:r>
              <a:rPr lang="en-US" dirty="0"/>
              <a:t>Click to edit</a:t>
            </a:r>
          </a:p>
        </p:txBody>
      </p:sp>
      <p:sp>
        <p:nvSpPr>
          <p:cNvPr id="13" name="Rectangle 12">
            <a:extLst>
              <a:ext uri="{FF2B5EF4-FFF2-40B4-BE49-F238E27FC236}">
                <a16:creationId xmlns:a16="http://schemas.microsoft.com/office/drawing/2014/main" id="{7FD4BB0B-89AF-9D4E-BAB4-E4BBFBDB7FC7}"/>
              </a:ext>
            </a:extLst>
          </p:cNvPr>
          <p:cNvSpPr/>
          <p:nvPr userDrawn="1"/>
        </p:nvSpPr>
        <p:spPr>
          <a:xfrm>
            <a:off x="0" y="5875443"/>
            <a:ext cx="9906000" cy="982556"/>
          </a:xfrm>
          <a:prstGeom prst="rect">
            <a:avLst/>
          </a:prstGeom>
          <a:solidFill>
            <a:srgbClr val="D7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17" name="Picture 16">
            <a:extLst>
              <a:ext uri="{FF2B5EF4-FFF2-40B4-BE49-F238E27FC236}">
                <a16:creationId xmlns:a16="http://schemas.microsoft.com/office/drawing/2014/main" id="{141494AB-5168-2A4B-83B3-AAEB596DE378}"/>
              </a:ext>
            </a:extLst>
          </p:cNvPr>
          <p:cNvPicPr>
            <a:picLocks noChangeAspect="1"/>
          </p:cNvPicPr>
          <p:nvPr userDrawn="1"/>
        </p:nvPicPr>
        <p:blipFill>
          <a:blip r:embed="rId2"/>
          <a:stretch>
            <a:fillRect/>
          </a:stretch>
        </p:blipFill>
        <p:spPr>
          <a:xfrm>
            <a:off x="6461788" y="6319381"/>
            <a:ext cx="2667139" cy="340640"/>
          </a:xfrm>
          <a:prstGeom prst="rect">
            <a:avLst/>
          </a:prstGeom>
        </p:spPr>
      </p:pic>
    </p:spTree>
    <p:extLst>
      <p:ext uri="{BB962C8B-B14F-4D97-AF65-F5344CB8AC3E}">
        <p14:creationId xmlns:p14="http://schemas.microsoft.com/office/powerpoint/2010/main" val="2215210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D2519-EA08-F64D-84BB-E2F86F9B6676}"/>
              </a:ext>
            </a:extLst>
          </p:cNvPr>
          <p:cNvSpPr>
            <a:spLocks noGrp="1"/>
          </p:cNvSpPr>
          <p:nvPr>
            <p:ph type="title" hasCustomPrompt="1"/>
          </p:nvPr>
        </p:nvSpPr>
        <p:spPr>
          <a:xfrm>
            <a:off x="585002" y="634662"/>
            <a:ext cx="8543925" cy="602677"/>
          </a:xfrm>
        </p:spPr>
        <p:txBody>
          <a:bodyPr>
            <a:normAutofit/>
          </a:bodyPr>
          <a:lstStyle>
            <a:lvl1pPr>
              <a:defRPr sz="3600" b="1" i="0" baseline="0">
                <a:latin typeface="Arial" panose="020B0604020202020204" pitchFamily="34" charset="0"/>
              </a:defRPr>
            </a:lvl1pPr>
          </a:lstStyle>
          <a:p>
            <a:r>
              <a:rPr lang="en-US" dirty="0"/>
              <a:t>Header</a:t>
            </a:r>
          </a:p>
        </p:txBody>
      </p:sp>
      <p:sp>
        <p:nvSpPr>
          <p:cNvPr id="9" name="Text Placeholder 4">
            <a:extLst>
              <a:ext uri="{FF2B5EF4-FFF2-40B4-BE49-F238E27FC236}">
                <a16:creationId xmlns:a16="http://schemas.microsoft.com/office/drawing/2014/main" id="{0BE8BF00-4468-8147-8ACC-1F34EEE275CB}"/>
              </a:ext>
            </a:extLst>
          </p:cNvPr>
          <p:cNvSpPr>
            <a:spLocks noGrp="1"/>
          </p:cNvSpPr>
          <p:nvPr>
            <p:ph type="body" sz="quarter" idx="3"/>
          </p:nvPr>
        </p:nvSpPr>
        <p:spPr>
          <a:xfrm>
            <a:off x="5014913" y="1681163"/>
            <a:ext cx="4211340" cy="823912"/>
          </a:xfrm>
        </p:spPr>
        <p:txBody>
          <a:bodyPr anchor="b"/>
          <a:lstStyle>
            <a:lvl1pPr marL="0" indent="0">
              <a:buNone/>
              <a:defRPr sz="2400" b="1" i="0">
                <a:latin typeface="Arial" panose="020B0604020202020204" pitchFamily="34" charset="0"/>
                <a:cs typeface="Arial" panose="020B0604020202020204" pitchFamily="34" charset="0"/>
              </a:defRPr>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dirty="0"/>
              <a:t>Click to edit</a:t>
            </a:r>
          </a:p>
        </p:txBody>
      </p:sp>
      <p:sp>
        <p:nvSpPr>
          <p:cNvPr id="10" name="Content Placeholder 5">
            <a:extLst>
              <a:ext uri="{FF2B5EF4-FFF2-40B4-BE49-F238E27FC236}">
                <a16:creationId xmlns:a16="http://schemas.microsoft.com/office/drawing/2014/main" id="{6AA4C76C-9FDC-EE45-AD20-30B190C2E7BA}"/>
              </a:ext>
            </a:extLst>
          </p:cNvPr>
          <p:cNvSpPr>
            <a:spLocks noGrp="1"/>
          </p:cNvSpPr>
          <p:nvPr>
            <p:ph sz="quarter" idx="4"/>
          </p:nvPr>
        </p:nvSpPr>
        <p:spPr>
          <a:xfrm>
            <a:off x="5014913" y="2505075"/>
            <a:ext cx="4211340" cy="3206793"/>
          </a:xfrm>
        </p:spPr>
        <p:txBody>
          <a:bodyPr>
            <a:normAutofit/>
          </a:bodyPr>
          <a:lstStyle>
            <a:lvl1pPr>
              <a:defRPr sz="1801" b="0" i="0">
                <a:latin typeface="Arial" panose="020B0604020202020204" pitchFamily="34" charset="0"/>
                <a:cs typeface="Arial" panose="020B0604020202020204" pitchFamily="34" charset="0"/>
              </a:defRPr>
            </a:lvl1pPr>
            <a:lvl2pPr>
              <a:defRPr sz="1801" b="0" i="0">
                <a:latin typeface="Arial" panose="020B0604020202020204" pitchFamily="34" charset="0"/>
                <a:cs typeface="Arial" panose="020B0604020202020204" pitchFamily="34" charset="0"/>
              </a:defRPr>
            </a:lvl2pPr>
            <a:lvl3pPr>
              <a:defRPr sz="1801" b="0" i="0">
                <a:latin typeface="Arial" panose="020B0604020202020204" pitchFamily="34" charset="0"/>
                <a:cs typeface="Arial" panose="020B0604020202020204" pitchFamily="34" charset="0"/>
              </a:defRPr>
            </a:lvl3pPr>
            <a:lvl4pPr>
              <a:defRPr sz="1801" b="0" i="0">
                <a:latin typeface="Arial" panose="020B0604020202020204" pitchFamily="34" charset="0"/>
                <a:cs typeface="Arial" panose="020B0604020202020204" pitchFamily="34" charset="0"/>
              </a:defRPr>
            </a:lvl4pPr>
            <a:lvl5pPr>
              <a:defRPr sz="1801" b="0" i="0">
                <a:latin typeface="Arial" panose="020B0604020202020204" pitchFamily="34" charset="0"/>
                <a:cs typeface="Arial" panose="020B0604020202020204" pitchFamily="34" charset="0"/>
              </a:defRPr>
            </a:lvl5pPr>
          </a:lstStyle>
          <a:p>
            <a:pPr lvl="0"/>
            <a:r>
              <a:rPr lang="en-US" dirty="0"/>
              <a:t>Click to edit</a:t>
            </a:r>
          </a:p>
        </p:txBody>
      </p:sp>
      <p:sp>
        <p:nvSpPr>
          <p:cNvPr id="11" name="Text Placeholder 4">
            <a:extLst>
              <a:ext uri="{FF2B5EF4-FFF2-40B4-BE49-F238E27FC236}">
                <a16:creationId xmlns:a16="http://schemas.microsoft.com/office/drawing/2014/main" id="{EE1A940C-E2BE-D247-A6C6-EF4062FB9604}"/>
              </a:ext>
            </a:extLst>
          </p:cNvPr>
          <p:cNvSpPr>
            <a:spLocks noGrp="1"/>
          </p:cNvSpPr>
          <p:nvPr>
            <p:ph type="body" sz="quarter" idx="10"/>
          </p:nvPr>
        </p:nvSpPr>
        <p:spPr>
          <a:xfrm>
            <a:off x="599711" y="1681163"/>
            <a:ext cx="4211340" cy="823912"/>
          </a:xfrm>
        </p:spPr>
        <p:txBody>
          <a:bodyPr anchor="b"/>
          <a:lstStyle>
            <a:lvl1pPr marL="0" indent="0">
              <a:buNone/>
              <a:defRPr sz="2400" b="1" i="0">
                <a:latin typeface="Arial" panose="020B0604020202020204" pitchFamily="34" charset="0"/>
                <a:cs typeface="Arial" panose="020B0604020202020204" pitchFamily="34" charset="0"/>
              </a:defRPr>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dirty="0"/>
              <a:t>Click to edit</a:t>
            </a:r>
          </a:p>
        </p:txBody>
      </p:sp>
      <p:sp>
        <p:nvSpPr>
          <p:cNvPr id="12" name="Content Placeholder 5">
            <a:extLst>
              <a:ext uri="{FF2B5EF4-FFF2-40B4-BE49-F238E27FC236}">
                <a16:creationId xmlns:a16="http://schemas.microsoft.com/office/drawing/2014/main" id="{F05EB9D3-DC64-E94E-BF7B-2A7F37AF8708}"/>
              </a:ext>
            </a:extLst>
          </p:cNvPr>
          <p:cNvSpPr>
            <a:spLocks noGrp="1"/>
          </p:cNvSpPr>
          <p:nvPr>
            <p:ph sz="quarter" idx="11"/>
          </p:nvPr>
        </p:nvSpPr>
        <p:spPr>
          <a:xfrm>
            <a:off x="599711" y="2505075"/>
            <a:ext cx="4211340" cy="3206793"/>
          </a:xfrm>
        </p:spPr>
        <p:txBody>
          <a:bodyPr>
            <a:normAutofit/>
          </a:bodyPr>
          <a:lstStyle>
            <a:lvl1pPr>
              <a:defRPr sz="1801" b="0" i="0">
                <a:latin typeface="Arial" panose="020B0604020202020204" pitchFamily="34" charset="0"/>
                <a:cs typeface="Arial" panose="020B0604020202020204" pitchFamily="34" charset="0"/>
              </a:defRPr>
            </a:lvl1pPr>
            <a:lvl2pPr>
              <a:defRPr sz="1801" b="0" i="0">
                <a:latin typeface="Arial" panose="020B0604020202020204" pitchFamily="34" charset="0"/>
                <a:cs typeface="Arial" panose="020B0604020202020204" pitchFamily="34" charset="0"/>
              </a:defRPr>
            </a:lvl2pPr>
            <a:lvl3pPr>
              <a:defRPr sz="1801" b="0" i="0">
                <a:latin typeface="Arial" panose="020B0604020202020204" pitchFamily="34" charset="0"/>
                <a:cs typeface="Arial" panose="020B0604020202020204" pitchFamily="34" charset="0"/>
              </a:defRPr>
            </a:lvl3pPr>
            <a:lvl4pPr>
              <a:defRPr sz="1801" b="0" i="0">
                <a:latin typeface="Arial" panose="020B0604020202020204" pitchFamily="34" charset="0"/>
                <a:cs typeface="Arial" panose="020B0604020202020204" pitchFamily="34" charset="0"/>
              </a:defRPr>
            </a:lvl4pPr>
            <a:lvl5pPr>
              <a:defRPr sz="1801" b="0" i="0">
                <a:latin typeface="Arial" panose="020B0604020202020204" pitchFamily="34" charset="0"/>
                <a:cs typeface="Arial" panose="020B0604020202020204" pitchFamily="34" charset="0"/>
              </a:defRPr>
            </a:lvl5pPr>
          </a:lstStyle>
          <a:p>
            <a:pPr lvl="0"/>
            <a:r>
              <a:rPr lang="en-US" dirty="0"/>
              <a:t>Click to edit</a:t>
            </a:r>
          </a:p>
        </p:txBody>
      </p:sp>
      <p:sp>
        <p:nvSpPr>
          <p:cNvPr id="15" name="Rectangle 14">
            <a:extLst>
              <a:ext uri="{FF2B5EF4-FFF2-40B4-BE49-F238E27FC236}">
                <a16:creationId xmlns:a16="http://schemas.microsoft.com/office/drawing/2014/main" id="{A0606D27-808B-1E45-948A-2528B9794D50}"/>
              </a:ext>
            </a:extLst>
          </p:cNvPr>
          <p:cNvSpPr/>
          <p:nvPr userDrawn="1"/>
        </p:nvSpPr>
        <p:spPr>
          <a:xfrm>
            <a:off x="0" y="5875443"/>
            <a:ext cx="9906000" cy="982556"/>
          </a:xfrm>
          <a:prstGeom prst="rect">
            <a:avLst/>
          </a:prstGeom>
          <a:solidFill>
            <a:srgbClr val="D7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5" name="Picture 4" descr="A picture containing flower&#10;&#10;Description automatically generated">
            <a:extLst>
              <a:ext uri="{FF2B5EF4-FFF2-40B4-BE49-F238E27FC236}">
                <a16:creationId xmlns:a16="http://schemas.microsoft.com/office/drawing/2014/main" id="{1E73864B-581E-DD49-B773-DC8B94C73951}"/>
              </a:ext>
            </a:extLst>
          </p:cNvPr>
          <p:cNvPicPr>
            <a:picLocks noChangeAspect="1"/>
          </p:cNvPicPr>
          <p:nvPr userDrawn="1"/>
        </p:nvPicPr>
        <p:blipFill>
          <a:blip r:embed="rId2"/>
          <a:stretch>
            <a:fillRect/>
          </a:stretch>
        </p:blipFill>
        <p:spPr>
          <a:xfrm>
            <a:off x="-393887" y="5675026"/>
            <a:ext cx="6193439" cy="1188000"/>
          </a:xfrm>
          <a:prstGeom prst="rect">
            <a:avLst/>
          </a:prstGeom>
        </p:spPr>
      </p:pic>
      <p:pic>
        <p:nvPicPr>
          <p:cNvPr id="16" name="Picture 15" descr="A picture containing flower&#10;&#10;Description automatically generated">
            <a:extLst>
              <a:ext uri="{FF2B5EF4-FFF2-40B4-BE49-F238E27FC236}">
                <a16:creationId xmlns:a16="http://schemas.microsoft.com/office/drawing/2014/main" id="{7B530FF0-3196-2E4A-8D2B-F73E4FF5B49B}"/>
              </a:ext>
            </a:extLst>
          </p:cNvPr>
          <p:cNvPicPr>
            <a:picLocks noChangeAspect="1"/>
          </p:cNvPicPr>
          <p:nvPr userDrawn="1"/>
        </p:nvPicPr>
        <p:blipFill>
          <a:blip r:embed="rId2"/>
          <a:stretch>
            <a:fillRect/>
          </a:stretch>
        </p:blipFill>
        <p:spPr>
          <a:xfrm>
            <a:off x="5799552" y="5675026"/>
            <a:ext cx="6193439" cy="1188000"/>
          </a:xfrm>
          <a:prstGeom prst="rect">
            <a:avLst/>
          </a:prstGeom>
        </p:spPr>
      </p:pic>
    </p:spTree>
    <p:extLst>
      <p:ext uri="{BB962C8B-B14F-4D97-AF65-F5344CB8AC3E}">
        <p14:creationId xmlns:p14="http://schemas.microsoft.com/office/powerpoint/2010/main" val="4116094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79F44ED-8A21-014E-96E8-5705F9D811DF}"/>
              </a:ext>
            </a:extLst>
          </p:cNvPr>
          <p:cNvSpPr/>
          <p:nvPr userDrawn="1"/>
        </p:nvSpPr>
        <p:spPr>
          <a:xfrm>
            <a:off x="0" y="5875443"/>
            <a:ext cx="9906000" cy="982556"/>
          </a:xfrm>
          <a:prstGeom prst="rect">
            <a:avLst/>
          </a:prstGeom>
          <a:solidFill>
            <a:srgbClr val="D7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0" name="Title 1">
            <a:extLst>
              <a:ext uri="{FF2B5EF4-FFF2-40B4-BE49-F238E27FC236}">
                <a16:creationId xmlns:a16="http://schemas.microsoft.com/office/drawing/2014/main" id="{ABD2912C-467F-1048-BFDC-2CFA25E6DBD8}"/>
              </a:ext>
            </a:extLst>
          </p:cNvPr>
          <p:cNvSpPr>
            <a:spLocks noGrp="1"/>
          </p:cNvSpPr>
          <p:nvPr>
            <p:ph type="title" hasCustomPrompt="1"/>
          </p:nvPr>
        </p:nvSpPr>
        <p:spPr>
          <a:xfrm>
            <a:off x="585002" y="634662"/>
            <a:ext cx="8543925" cy="602677"/>
          </a:xfrm>
        </p:spPr>
        <p:txBody>
          <a:bodyPr>
            <a:normAutofit/>
          </a:bodyPr>
          <a:lstStyle>
            <a:lvl1pPr>
              <a:defRPr sz="3600" b="1" i="0" baseline="0">
                <a:latin typeface="Arial" panose="020B0604020202020204" pitchFamily="34" charset="0"/>
              </a:defRPr>
            </a:lvl1pPr>
          </a:lstStyle>
          <a:p>
            <a:r>
              <a:rPr lang="en-US" dirty="0"/>
              <a:t>Header</a:t>
            </a:r>
          </a:p>
        </p:txBody>
      </p:sp>
      <p:sp>
        <p:nvSpPr>
          <p:cNvPr id="11" name="Content Placeholder 2">
            <a:extLst>
              <a:ext uri="{FF2B5EF4-FFF2-40B4-BE49-F238E27FC236}">
                <a16:creationId xmlns:a16="http://schemas.microsoft.com/office/drawing/2014/main" id="{8C059FC2-AA24-F14D-9625-99E7649DE32E}"/>
              </a:ext>
            </a:extLst>
          </p:cNvPr>
          <p:cNvSpPr>
            <a:spLocks noGrp="1"/>
          </p:cNvSpPr>
          <p:nvPr>
            <p:ph idx="1"/>
          </p:nvPr>
        </p:nvSpPr>
        <p:spPr>
          <a:xfrm>
            <a:off x="585002" y="1524105"/>
            <a:ext cx="8543925" cy="4351338"/>
          </a:xfrm>
        </p:spPr>
        <p:txBody>
          <a:bodyPr>
            <a:normAutofit/>
          </a:bodyPr>
          <a:lstStyle>
            <a:lvl1pPr marL="0" indent="0">
              <a:buFontTx/>
              <a:buNone/>
              <a:defRPr sz="1801" baseline="0">
                <a:latin typeface="Arial" panose="020B0604020202020204" pitchFamily="34" charset="0"/>
              </a:defRPr>
            </a:lvl1pPr>
            <a:lvl2pPr>
              <a:defRPr baseline="0">
                <a:latin typeface="Arial" panose="020B0604020202020204" pitchFamily="34" charset="0"/>
              </a:defRPr>
            </a:lvl2pPr>
            <a:lvl3pPr>
              <a:defRPr baseline="0">
                <a:latin typeface="Arial" panose="020B0604020202020204" pitchFamily="34" charset="0"/>
              </a:defRPr>
            </a:lvl3pPr>
            <a:lvl4pPr>
              <a:defRPr baseline="0">
                <a:latin typeface="Arial" panose="020B0604020202020204" pitchFamily="34" charset="0"/>
              </a:defRPr>
            </a:lvl4pPr>
            <a:lvl5pPr>
              <a:defRPr baseline="0">
                <a:latin typeface="Arial" panose="020B0604020202020204" pitchFamily="34" charset="0"/>
              </a:defRPr>
            </a:lvl5pPr>
          </a:lstStyle>
          <a:p>
            <a:pPr lvl="0"/>
            <a:r>
              <a:rPr lang="en-US" dirty="0"/>
              <a:t>Click to edit</a:t>
            </a:r>
          </a:p>
        </p:txBody>
      </p:sp>
      <p:pic>
        <p:nvPicPr>
          <p:cNvPr id="6" name="Picture 5" descr="A picture containing flower&#10;&#10;Description automatically generated">
            <a:extLst>
              <a:ext uri="{FF2B5EF4-FFF2-40B4-BE49-F238E27FC236}">
                <a16:creationId xmlns:a16="http://schemas.microsoft.com/office/drawing/2014/main" id="{B24CFB2E-9B2C-5A49-8972-8B1DA7BB97D2}"/>
              </a:ext>
            </a:extLst>
          </p:cNvPr>
          <p:cNvPicPr>
            <a:picLocks noChangeAspect="1"/>
          </p:cNvPicPr>
          <p:nvPr userDrawn="1"/>
        </p:nvPicPr>
        <p:blipFill>
          <a:blip r:embed="rId2"/>
          <a:stretch>
            <a:fillRect/>
          </a:stretch>
        </p:blipFill>
        <p:spPr>
          <a:xfrm>
            <a:off x="-393887" y="5675026"/>
            <a:ext cx="6193439" cy="1188000"/>
          </a:xfrm>
          <a:prstGeom prst="rect">
            <a:avLst/>
          </a:prstGeom>
        </p:spPr>
      </p:pic>
      <p:pic>
        <p:nvPicPr>
          <p:cNvPr id="7" name="Picture 6" descr="A picture containing flower&#10;&#10;Description automatically generated">
            <a:extLst>
              <a:ext uri="{FF2B5EF4-FFF2-40B4-BE49-F238E27FC236}">
                <a16:creationId xmlns:a16="http://schemas.microsoft.com/office/drawing/2014/main" id="{BED4C0F0-0FC8-B74E-82E9-4D8BBE2E677A}"/>
              </a:ext>
            </a:extLst>
          </p:cNvPr>
          <p:cNvPicPr>
            <a:picLocks noChangeAspect="1"/>
          </p:cNvPicPr>
          <p:nvPr userDrawn="1"/>
        </p:nvPicPr>
        <p:blipFill>
          <a:blip r:embed="rId2"/>
          <a:stretch>
            <a:fillRect/>
          </a:stretch>
        </p:blipFill>
        <p:spPr>
          <a:xfrm>
            <a:off x="5799552" y="5675026"/>
            <a:ext cx="6193439" cy="1188000"/>
          </a:xfrm>
          <a:prstGeom prst="rect">
            <a:avLst/>
          </a:prstGeom>
        </p:spPr>
      </p:pic>
    </p:spTree>
    <p:extLst>
      <p:ext uri="{BB962C8B-B14F-4D97-AF65-F5344CB8AC3E}">
        <p14:creationId xmlns:p14="http://schemas.microsoft.com/office/powerpoint/2010/main" val="2031065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tex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39247207"/>
              </p:ext>
            </p:ext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1171" name="think-cell Slide" r:id="rId4" imgW="216" imgH="216" progId="TCLayout.ActiveDocument.1">
                  <p:embed/>
                </p:oleObj>
              </mc:Choice>
              <mc:Fallback>
                <p:oleObj name="think-cell Slide" r:id="rId4" imgW="216" imgH="216" progId="TCLayout.ActiveDocument.1">
                  <p:embed/>
                  <p:pic>
                    <p:nvPicPr>
                      <p:cNvPr id="2" name="Object 1" hidden="1"/>
                      <p:cNvPicPr/>
                      <p:nvPr/>
                    </p:nvPicPr>
                    <p:blipFill>
                      <a:blip r:embed="rId5"/>
                      <a:stretch>
                        <a:fillRect/>
                      </a:stretch>
                    </p:blipFill>
                    <p:spPr>
                      <a:xfrm>
                        <a:off x="1721" y="1589"/>
                        <a:ext cx="1719" cy="1587"/>
                      </a:xfrm>
                      <a:prstGeom prst="rect">
                        <a:avLst/>
                      </a:prstGeom>
                    </p:spPr>
                  </p:pic>
                </p:oleObj>
              </mc:Fallback>
            </mc:AlternateContent>
          </a:graphicData>
        </a:graphic>
      </p:graphicFrame>
      <p:sp>
        <p:nvSpPr>
          <p:cNvPr id="3" name="Title 2"/>
          <p:cNvSpPr>
            <a:spLocks noGrp="1"/>
          </p:cNvSpPr>
          <p:nvPr>
            <p:ph type="title"/>
          </p:nvPr>
        </p:nvSpPr>
        <p:spPr>
          <a:xfrm>
            <a:off x="1286593" y="142024"/>
            <a:ext cx="8274920" cy="572537"/>
          </a:xfrm>
        </p:spPr>
        <p:txBody>
          <a:bodyPr/>
          <a:lstStyle>
            <a:lvl1pPr>
              <a:defRPr>
                <a:solidFill>
                  <a:schemeClr val="tx1"/>
                </a:solidFill>
              </a:defRPr>
            </a:lvl1pPr>
          </a:lstStyle>
          <a:p>
            <a:r>
              <a:rPr lang="en-US"/>
              <a:t>Click to edit Master title style</a:t>
            </a:r>
            <a:endParaRPr lang="en-GB" dirty="0"/>
          </a:p>
        </p:txBody>
      </p:sp>
      <p:sp>
        <p:nvSpPr>
          <p:cNvPr id="6" name="Text Placeholder 5"/>
          <p:cNvSpPr>
            <a:spLocks noGrp="1"/>
          </p:cNvSpPr>
          <p:nvPr>
            <p:ph type="body" sz="quarter" idx="10"/>
          </p:nvPr>
        </p:nvSpPr>
        <p:spPr>
          <a:xfrm>
            <a:off x="344489" y="1285875"/>
            <a:ext cx="9217025" cy="47894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5"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97936" y="157163"/>
            <a:ext cx="919369" cy="8486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6146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BF2A7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1C622-C50B-6942-9EB8-231E5316CB3F}"/>
              </a:ext>
            </a:extLst>
          </p:cNvPr>
          <p:cNvSpPr>
            <a:spLocks noGrp="1"/>
          </p:cNvSpPr>
          <p:nvPr>
            <p:ph type="ctrTitle" hasCustomPrompt="1"/>
          </p:nvPr>
        </p:nvSpPr>
        <p:spPr>
          <a:xfrm>
            <a:off x="585000" y="367554"/>
            <a:ext cx="7429500" cy="2493940"/>
          </a:xfrm>
        </p:spPr>
        <p:txBody>
          <a:bodyPr anchor="b">
            <a:normAutofit/>
          </a:bodyPr>
          <a:lstStyle>
            <a:lvl1pPr algn="l">
              <a:defRPr sz="3600" b="1" i="0" spc="-150" baseline="0">
                <a:solidFill>
                  <a:srgbClr val="FFFFFF"/>
                </a:solidFill>
                <a:latin typeface="Arial" panose="020B0604020202020204" pitchFamily="34" charset="0"/>
              </a:defRPr>
            </a:lvl1pPr>
          </a:lstStyle>
          <a:p>
            <a:r>
              <a:rPr lang="en-US" dirty="0"/>
              <a:t>HEADER</a:t>
            </a:r>
          </a:p>
        </p:txBody>
      </p:sp>
      <p:sp>
        <p:nvSpPr>
          <p:cNvPr id="3" name="Subtitle 2">
            <a:extLst>
              <a:ext uri="{FF2B5EF4-FFF2-40B4-BE49-F238E27FC236}">
                <a16:creationId xmlns:a16="http://schemas.microsoft.com/office/drawing/2014/main" id="{2BF810A4-9D6B-C140-8831-4496A09B1B98}"/>
              </a:ext>
            </a:extLst>
          </p:cNvPr>
          <p:cNvSpPr>
            <a:spLocks noGrp="1"/>
          </p:cNvSpPr>
          <p:nvPr>
            <p:ph type="subTitle" idx="1" hasCustomPrompt="1"/>
          </p:nvPr>
        </p:nvSpPr>
        <p:spPr>
          <a:xfrm>
            <a:off x="585000" y="3240000"/>
            <a:ext cx="7429500" cy="1655762"/>
          </a:xfrm>
        </p:spPr>
        <p:txBody>
          <a:bodyPr/>
          <a:lstStyle>
            <a:lvl1pPr marL="0" indent="0" algn="l">
              <a:buNone/>
              <a:defRPr sz="2400" spc="0">
                <a:solidFill>
                  <a:srgbClr val="FFFFFF"/>
                </a:solidFill>
                <a:latin typeface="Arial" panose="020B060402020202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en-US" dirty="0"/>
              <a:t>Sub Heading</a:t>
            </a:r>
          </a:p>
        </p:txBody>
      </p:sp>
      <p:sp>
        <p:nvSpPr>
          <p:cNvPr id="17" name="Rectangle 16">
            <a:extLst>
              <a:ext uri="{FF2B5EF4-FFF2-40B4-BE49-F238E27FC236}">
                <a16:creationId xmlns:a16="http://schemas.microsoft.com/office/drawing/2014/main" id="{8D20DC66-AF58-4443-A294-86346D842A9E}"/>
              </a:ext>
            </a:extLst>
          </p:cNvPr>
          <p:cNvSpPr/>
          <p:nvPr/>
        </p:nvSpPr>
        <p:spPr>
          <a:xfrm>
            <a:off x="0" y="5875443"/>
            <a:ext cx="9906000" cy="982556"/>
          </a:xfrm>
          <a:prstGeom prst="rect">
            <a:avLst/>
          </a:prstGeom>
          <a:solidFill>
            <a:srgbClr val="D7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8" name="Oval 17">
            <a:extLst>
              <a:ext uri="{FF2B5EF4-FFF2-40B4-BE49-F238E27FC236}">
                <a16:creationId xmlns:a16="http://schemas.microsoft.com/office/drawing/2014/main" id="{171E95B3-572F-E64E-BB25-DCA9D7DD181D}"/>
              </a:ext>
            </a:extLst>
          </p:cNvPr>
          <p:cNvSpPr/>
          <p:nvPr/>
        </p:nvSpPr>
        <p:spPr>
          <a:xfrm>
            <a:off x="6344210" y="3325591"/>
            <a:ext cx="4500000" cy="4500000"/>
          </a:xfrm>
          <a:prstGeom prst="ellipse">
            <a:avLst/>
          </a:prstGeom>
          <a:solidFill>
            <a:srgbClr val="BF2A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pic>
        <p:nvPicPr>
          <p:cNvPr id="19" name="Picture 18">
            <a:extLst>
              <a:ext uri="{FF2B5EF4-FFF2-40B4-BE49-F238E27FC236}">
                <a16:creationId xmlns:a16="http://schemas.microsoft.com/office/drawing/2014/main" id="{49D24A38-EC40-2043-B203-5325D63E17D3}"/>
              </a:ext>
            </a:extLst>
          </p:cNvPr>
          <p:cNvPicPr>
            <a:picLocks noChangeAspect="1"/>
          </p:cNvPicPr>
          <p:nvPr/>
        </p:nvPicPr>
        <p:blipFill>
          <a:blip r:embed="rId2">
            <a:alphaModFix amt="27000"/>
          </a:blip>
          <a:stretch>
            <a:fillRect/>
          </a:stretch>
        </p:blipFill>
        <p:spPr>
          <a:xfrm>
            <a:off x="6859305" y="4795530"/>
            <a:ext cx="2212782" cy="2212782"/>
          </a:xfrm>
          <a:prstGeom prst="rect">
            <a:avLst/>
          </a:prstGeom>
        </p:spPr>
      </p:pic>
      <p:pic>
        <p:nvPicPr>
          <p:cNvPr id="20" name="Picture 19">
            <a:extLst>
              <a:ext uri="{FF2B5EF4-FFF2-40B4-BE49-F238E27FC236}">
                <a16:creationId xmlns:a16="http://schemas.microsoft.com/office/drawing/2014/main" id="{683D3CB6-446B-C34E-B76E-5AE540A91590}"/>
              </a:ext>
            </a:extLst>
          </p:cNvPr>
          <p:cNvPicPr>
            <a:picLocks noChangeAspect="1"/>
          </p:cNvPicPr>
          <p:nvPr/>
        </p:nvPicPr>
        <p:blipFill>
          <a:blip r:embed="rId3">
            <a:alphaModFix amt="27000"/>
          </a:blip>
          <a:stretch>
            <a:fillRect/>
          </a:stretch>
        </p:blipFill>
        <p:spPr>
          <a:xfrm>
            <a:off x="8655564" y="4109558"/>
            <a:ext cx="965200" cy="965200"/>
          </a:xfrm>
          <a:prstGeom prst="rect">
            <a:avLst/>
          </a:prstGeom>
        </p:spPr>
      </p:pic>
      <p:pic>
        <p:nvPicPr>
          <p:cNvPr id="22" name="Picture 21">
            <a:extLst>
              <a:ext uri="{FF2B5EF4-FFF2-40B4-BE49-F238E27FC236}">
                <a16:creationId xmlns:a16="http://schemas.microsoft.com/office/drawing/2014/main" id="{A198F435-7FBB-A34E-8D03-62D9E1127273}"/>
              </a:ext>
            </a:extLst>
          </p:cNvPr>
          <p:cNvPicPr>
            <a:picLocks noChangeAspect="1"/>
          </p:cNvPicPr>
          <p:nvPr/>
        </p:nvPicPr>
        <p:blipFill>
          <a:blip r:embed="rId4"/>
          <a:stretch>
            <a:fillRect/>
          </a:stretch>
        </p:blipFill>
        <p:spPr>
          <a:xfrm>
            <a:off x="3179316" y="6319381"/>
            <a:ext cx="2667139" cy="340640"/>
          </a:xfrm>
          <a:prstGeom prst="rect">
            <a:avLst/>
          </a:prstGeom>
        </p:spPr>
      </p:pic>
      <p:pic>
        <p:nvPicPr>
          <p:cNvPr id="23" name="Picture 22">
            <a:extLst>
              <a:ext uri="{FF2B5EF4-FFF2-40B4-BE49-F238E27FC236}">
                <a16:creationId xmlns:a16="http://schemas.microsoft.com/office/drawing/2014/main" id="{329F2C68-37E4-2644-A1B5-7B817F1CC2D6}"/>
              </a:ext>
            </a:extLst>
          </p:cNvPr>
          <p:cNvPicPr>
            <a:picLocks noChangeAspect="1"/>
          </p:cNvPicPr>
          <p:nvPr/>
        </p:nvPicPr>
        <p:blipFill>
          <a:blip r:embed="rId5">
            <a:alphaModFix amt="29000"/>
          </a:blip>
          <a:stretch>
            <a:fillRect/>
          </a:stretch>
        </p:blipFill>
        <p:spPr>
          <a:xfrm>
            <a:off x="7486255" y="3474558"/>
            <a:ext cx="1295400" cy="1270000"/>
          </a:xfrm>
          <a:prstGeom prst="rect">
            <a:avLst/>
          </a:prstGeom>
        </p:spPr>
      </p:pic>
      <p:pic>
        <p:nvPicPr>
          <p:cNvPr id="24" name="Picture 23">
            <a:extLst>
              <a:ext uri="{FF2B5EF4-FFF2-40B4-BE49-F238E27FC236}">
                <a16:creationId xmlns:a16="http://schemas.microsoft.com/office/drawing/2014/main" id="{5D584D74-FA7A-BF4A-B61B-797266505646}"/>
              </a:ext>
            </a:extLst>
          </p:cNvPr>
          <p:cNvPicPr>
            <a:picLocks noChangeAspect="1"/>
          </p:cNvPicPr>
          <p:nvPr/>
        </p:nvPicPr>
        <p:blipFill>
          <a:blip r:embed="rId6">
            <a:alphaModFix amt="22000"/>
          </a:blip>
          <a:stretch>
            <a:fillRect/>
          </a:stretch>
        </p:blipFill>
        <p:spPr>
          <a:xfrm>
            <a:off x="9045820" y="4997291"/>
            <a:ext cx="1282700" cy="1282700"/>
          </a:xfrm>
          <a:prstGeom prst="rect">
            <a:avLst/>
          </a:prstGeom>
        </p:spPr>
      </p:pic>
      <p:pic>
        <p:nvPicPr>
          <p:cNvPr id="4" name="Picture 3">
            <a:extLst>
              <a:ext uri="{FF2B5EF4-FFF2-40B4-BE49-F238E27FC236}">
                <a16:creationId xmlns:a16="http://schemas.microsoft.com/office/drawing/2014/main" id="{D6F84EEA-17C9-8D4A-AE80-99CADF638531}"/>
              </a:ext>
            </a:extLst>
          </p:cNvPr>
          <p:cNvPicPr>
            <a:picLocks noChangeAspect="1"/>
          </p:cNvPicPr>
          <p:nvPr/>
        </p:nvPicPr>
        <p:blipFill>
          <a:blip r:embed="rId7"/>
          <a:stretch>
            <a:fillRect/>
          </a:stretch>
        </p:blipFill>
        <p:spPr>
          <a:xfrm>
            <a:off x="1897218" y="6074770"/>
            <a:ext cx="847227" cy="591898"/>
          </a:xfrm>
          <a:prstGeom prst="rect">
            <a:avLst/>
          </a:prstGeom>
        </p:spPr>
      </p:pic>
      <p:pic>
        <p:nvPicPr>
          <p:cNvPr id="5" name="Picture 4">
            <a:extLst>
              <a:ext uri="{FF2B5EF4-FFF2-40B4-BE49-F238E27FC236}">
                <a16:creationId xmlns:a16="http://schemas.microsoft.com/office/drawing/2014/main" id="{ABFD66A2-31FA-5A41-BE76-D037024B8866}"/>
              </a:ext>
            </a:extLst>
          </p:cNvPr>
          <p:cNvPicPr>
            <a:picLocks noChangeAspect="1"/>
          </p:cNvPicPr>
          <p:nvPr/>
        </p:nvPicPr>
        <p:blipFill>
          <a:blip r:embed="rId8"/>
          <a:stretch>
            <a:fillRect/>
          </a:stretch>
        </p:blipFill>
        <p:spPr>
          <a:xfrm>
            <a:off x="578937" y="6079671"/>
            <a:ext cx="878046" cy="597559"/>
          </a:xfrm>
          <a:prstGeom prst="rect">
            <a:avLst/>
          </a:prstGeom>
        </p:spPr>
      </p:pic>
      <p:sp>
        <p:nvSpPr>
          <p:cNvPr id="13" name="Rectangle 12">
            <a:extLst>
              <a:ext uri="{FF2B5EF4-FFF2-40B4-BE49-F238E27FC236}">
                <a16:creationId xmlns:a16="http://schemas.microsoft.com/office/drawing/2014/main" id="{310D576B-3CC6-C04B-B5BD-54FE9949C8EF}"/>
              </a:ext>
            </a:extLst>
          </p:cNvPr>
          <p:cNvSpPr/>
          <p:nvPr userDrawn="1"/>
        </p:nvSpPr>
        <p:spPr>
          <a:xfrm>
            <a:off x="0" y="5875443"/>
            <a:ext cx="9906000" cy="982556"/>
          </a:xfrm>
          <a:prstGeom prst="rect">
            <a:avLst/>
          </a:prstGeom>
          <a:solidFill>
            <a:srgbClr val="D7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4" name="Oval 13">
            <a:extLst>
              <a:ext uri="{FF2B5EF4-FFF2-40B4-BE49-F238E27FC236}">
                <a16:creationId xmlns:a16="http://schemas.microsoft.com/office/drawing/2014/main" id="{1D00ED7E-4518-7147-B809-866071479321}"/>
              </a:ext>
            </a:extLst>
          </p:cNvPr>
          <p:cNvSpPr/>
          <p:nvPr userDrawn="1"/>
        </p:nvSpPr>
        <p:spPr>
          <a:xfrm>
            <a:off x="6344210" y="3325591"/>
            <a:ext cx="4500000" cy="4500000"/>
          </a:xfrm>
          <a:prstGeom prst="ellipse">
            <a:avLst/>
          </a:prstGeom>
          <a:solidFill>
            <a:srgbClr val="BF2A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pic>
        <p:nvPicPr>
          <p:cNvPr id="15" name="Picture 14">
            <a:extLst>
              <a:ext uri="{FF2B5EF4-FFF2-40B4-BE49-F238E27FC236}">
                <a16:creationId xmlns:a16="http://schemas.microsoft.com/office/drawing/2014/main" id="{CF79D704-1F0C-1E43-A15F-0428BAB297FD}"/>
              </a:ext>
            </a:extLst>
          </p:cNvPr>
          <p:cNvPicPr>
            <a:picLocks noChangeAspect="1"/>
          </p:cNvPicPr>
          <p:nvPr userDrawn="1"/>
        </p:nvPicPr>
        <p:blipFill>
          <a:blip r:embed="rId2">
            <a:alphaModFix amt="27000"/>
          </a:blip>
          <a:stretch>
            <a:fillRect/>
          </a:stretch>
        </p:blipFill>
        <p:spPr>
          <a:xfrm>
            <a:off x="6859305" y="4795530"/>
            <a:ext cx="2212782" cy="2212782"/>
          </a:xfrm>
          <a:prstGeom prst="rect">
            <a:avLst/>
          </a:prstGeom>
        </p:spPr>
      </p:pic>
      <p:pic>
        <p:nvPicPr>
          <p:cNvPr id="16" name="Picture 15">
            <a:extLst>
              <a:ext uri="{FF2B5EF4-FFF2-40B4-BE49-F238E27FC236}">
                <a16:creationId xmlns:a16="http://schemas.microsoft.com/office/drawing/2014/main" id="{DA4732CC-AE1B-1545-9303-5D48FED8B642}"/>
              </a:ext>
            </a:extLst>
          </p:cNvPr>
          <p:cNvPicPr>
            <a:picLocks noChangeAspect="1"/>
          </p:cNvPicPr>
          <p:nvPr userDrawn="1"/>
        </p:nvPicPr>
        <p:blipFill>
          <a:blip r:embed="rId3">
            <a:alphaModFix amt="27000"/>
          </a:blip>
          <a:stretch>
            <a:fillRect/>
          </a:stretch>
        </p:blipFill>
        <p:spPr>
          <a:xfrm>
            <a:off x="8655564" y="4109558"/>
            <a:ext cx="965200" cy="965200"/>
          </a:xfrm>
          <a:prstGeom prst="rect">
            <a:avLst/>
          </a:prstGeom>
        </p:spPr>
      </p:pic>
      <p:pic>
        <p:nvPicPr>
          <p:cNvPr id="21" name="Picture 20">
            <a:extLst>
              <a:ext uri="{FF2B5EF4-FFF2-40B4-BE49-F238E27FC236}">
                <a16:creationId xmlns:a16="http://schemas.microsoft.com/office/drawing/2014/main" id="{6EC76DFC-5468-424A-BBE3-CC16EC3F4B30}"/>
              </a:ext>
            </a:extLst>
          </p:cNvPr>
          <p:cNvPicPr>
            <a:picLocks noChangeAspect="1"/>
          </p:cNvPicPr>
          <p:nvPr userDrawn="1"/>
        </p:nvPicPr>
        <p:blipFill>
          <a:blip r:embed="rId4"/>
          <a:stretch>
            <a:fillRect/>
          </a:stretch>
        </p:blipFill>
        <p:spPr>
          <a:xfrm>
            <a:off x="3179316" y="6319381"/>
            <a:ext cx="2667139" cy="340640"/>
          </a:xfrm>
          <a:prstGeom prst="rect">
            <a:avLst/>
          </a:prstGeom>
        </p:spPr>
      </p:pic>
      <p:pic>
        <p:nvPicPr>
          <p:cNvPr id="25" name="Picture 24">
            <a:extLst>
              <a:ext uri="{FF2B5EF4-FFF2-40B4-BE49-F238E27FC236}">
                <a16:creationId xmlns:a16="http://schemas.microsoft.com/office/drawing/2014/main" id="{52710E6C-2DCA-BB44-9C67-CFCBD017B9D5}"/>
              </a:ext>
            </a:extLst>
          </p:cNvPr>
          <p:cNvPicPr>
            <a:picLocks noChangeAspect="1"/>
          </p:cNvPicPr>
          <p:nvPr userDrawn="1"/>
        </p:nvPicPr>
        <p:blipFill>
          <a:blip r:embed="rId5">
            <a:alphaModFix amt="29000"/>
          </a:blip>
          <a:stretch>
            <a:fillRect/>
          </a:stretch>
        </p:blipFill>
        <p:spPr>
          <a:xfrm>
            <a:off x="7486255" y="3474558"/>
            <a:ext cx="1295400" cy="1270000"/>
          </a:xfrm>
          <a:prstGeom prst="rect">
            <a:avLst/>
          </a:prstGeom>
        </p:spPr>
      </p:pic>
      <p:pic>
        <p:nvPicPr>
          <p:cNvPr id="26" name="Picture 25">
            <a:extLst>
              <a:ext uri="{FF2B5EF4-FFF2-40B4-BE49-F238E27FC236}">
                <a16:creationId xmlns:a16="http://schemas.microsoft.com/office/drawing/2014/main" id="{4217D13F-D8FD-1142-8FCC-1897EDA2EC08}"/>
              </a:ext>
            </a:extLst>
          </p:cNvPr>
          <p:cNvPicPr>
            <a:picLocks noChangeAspect="1"/>
          </p:cNvPicPr>
          <p:nvPr userDrawn="1"/>
        </p:nvPicPr>
        <p:blipFill>
          <a:blip r:embed="rId6">
            <a:alphaModFix amt="22000"/>
          </a:blip>
          <a:stretch>
            <a:fillRect/>
          </a:stretch>
        </p:blipFill>
        <p:spPr>
          <a:xfrm>
            <a:off x="9045820" y="4997291"/>
            <a:ext cx="1282700" cy="1282700"/>
          </a:xfrm>
          <a:prstGeom prst="rect">
            <a:avLst/>
          </a:prstGeom>
        </p:spPr>
      </p:pic>
    </p:spTree>
    <p:extLst>
      <p:ext uri="{BB962C8B-B14F-4D97-AF65-F5344CB8AC3E}">
        <p14:creationId xmlns:p14="http://schemas.microsoft.com/office/powerpoint/2010/main" val="3154128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bg>
      <p:bgPr>
        <a:solidFill>
          <a:srgbClr val="BF2A7F"/>
        </a:solidFill>
        <a:effectLst/>
      </p:bgPr>
    </p:bg>
    <p:spTree>
      <p:nvGrpSpPr>
        <p:cNvPr id="1" name=""/>
        <p:cNvGrpSpPr/>
        <p:nvPr/>
      </p:nvGrpSpPr>
      <p:grpSpPr>
        <a:xfrm>
          <a:off x="0" y="0"/>
          <a:ext cx="0" cy="0"/>
          <a:chOff x="0" y="0"/>
          <a:chExt cx="0" cy="0"/>
        </a:xfrm>
      </p:grpSpPr>
      <p:sp>
        <p:nvSpPr>
          <p:cNvPr id="18" name="Subtitle 2">
            <a:extLst>
              <a:ext uri="{FF2B5EF4-FFF2-40B4-BE49-F238E27FC236}">
                <a16:creationId xmlns:a16="http://schemas.microsoft.com/office/drawing/2014/main" id="{FDE5FC62-E72B-D74F-94BF-F69E8C2EA2F6}"/>
              </a:ext>
            </a:extLst>
          </p:cNvPr>
          <p:cNvSpPr>
            <a:spLocks noGrp="1"/>
          </p:cNvSpPr>
          <p:nvPr>
            <p:ph type="subTitle" idx="10"/>
          </p:nvPr>
        </p:nvSpPr>
        <p:spPr>
          <a:xfrm>
            <a:off x="585000" y="3257648"/>
            <a:ext cx="7429500" cy="2100674"/>
          </a:xfrm>
        </p:spPr>
        <p:txBody>
          <a:bodyPr>
            <a:normAutofit/>
          </a:bodyPr>
          <a:lstStyle>
            <a:lvl1pPr marL="342908" marR="0" indent="-342908" algn="l" defTabSz="914423" rtl="0" eaLnBrk="1" fontAlgn="auto" latinLnBrk="0" hangingPunct="1">
              <a:lnSpc>
                <a:spcPct val="90000"/>
              </a:lnSpc>
              <a:spcBef>
                <a:spcPts val="1001"/>
              </a:spcBef>
              <a:spcAft>
                <a:spcPts val="0"/>
              </a:spcAft>
              <a:buClrTx/>
              <a:buSzTx/>
              <a:buFont typeface="Arial" panose="020B0604020202020204" pitchFamily="34" charset="0"/>
              <a:buChar char="•"/>
              <a:tabLst/>
              <a:defRPr sz="1801" spc="0">
                <a:solidFill>
                  <a:srgbClr val="FFFFFF"/>
                </a:solidFill>
                <a:latin typeface="Arial" panose="020B060402020202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pPr lvl="0"/>
            <a:r>
              <a:rPr lang="en-US"/>
              <a:t>Click to edit Master subtitle style</a:t>
            </a:r>
            <a:endParaRPr lang="en-US" dirty="0"/>
          </a:p>
        </p:txBody>
      </p:sp>
      <p:sp>
        <p:nvSpPr>
          <p:cNvPr id="27" name="Title 1">
            <a:extLst>
              <a:ext uri="{FF2B5EF4-FFF2-40B4-BE49-F238E27FC236}">
                <a16:creationId xmlns:a16="http://schemas.microsoft.com/office/drawing/2014/main" id="{B1516D6D-4B7C-064F-9F53-2417E73CDA3D}"/>
              </a:ext>
            </a:extLst>
          </p:cNvPr>
          <p:cNvSpPr>
            <a:spLocks noGrp="1"/>
          </p:cNvSpPr>
          <p:nvPr>
            <p:ph type="ctrTitle" hasCustomPrompt="1"/>
          </p:nvPr>
        </p:nvSpPr>
        <p:spPr>
          <a:xfrm>
            <a:off x="585000" y="2160005"/>
            <a:ext cx="7429500" cy="701493"/>
          </a:xfrm>
        </p:spPr>
        <p:txBody>
          <a:bodyPr anchor="b">
            <a:normAutofit/>
          </a:bodyPr>
          <a:lstStyle>
            <a:lvl1pPr algn="l">
              <a:defRPr sz="2400" b="1" i="0" spc="-150" baseline="0">
                <a:solidFill>
                  <a:srgbClr val="FFFFFF"/>
                </a:solidFill>
                <a:latin typeface="Arial" panose="020B0604020202020204" pitchFamily="34" charset="0"/>
              </a:defRPr>
            </a:lvl1pPr>
          </a:lstStyle>
          <a:p>
            <a:r>
              <a:rPr lang="en-US" dirty="0"/>
              <a:t>SECTION HEADER</a:t>
            </a:r>
          </a:p>
        </p:txBody>
      </p:sp>
      <p:sp>
        <p:nvSpPr>
          <p:cNvPr id="12" name="Rectangle 11">
            <a:extLst>
              <a:ext uri="{FF2B5EF4-FFF2-40B4-BE49-F238E27FC236}">
                <a16:creationId xmlns:a16="http://schemas.microsoft.com/office/drawing/2014/main" id="{93AF9DCC-2E0F-A943-AAEE-70D1DFC32FD2}"/>
              </a:ext>
            </a:extLst>
          </p:cNvPr>
          <p:cNvSpPr/>
          <p:nvPr/>
        </p:nvSpPr>
        <p:spPr>
          <a:xfrm>
            <a:off x="0" y="5875443"/>
            <a:ext cx="9906000" cy="982556"/>
          </a:xfrm>
          <a:prstGeom prst="rect">
            <a:avLst/>
          </a:prstGeom>
          <a:solidFill>
            <a:srgbClr val="D7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3" name="Oval 12">
            <a:extLst>
              <a:ext uri="{FF2B5EF4-FFF2-40B4-BE49-F238E27FC236}">
                <a16:creationId xmlns:a16="http://schemas.microsoft.com/office/drawing/2014/main" id="{1C71FA13-E71D-0244-98D5-0C950F65A32B}"/>
              </a:ext>
            </a:extLst>
          </p:cNvPr>
          <p:cNvSpPr/>
          <p:nvPr/>
        </p:nvSpPr>
        <p:spPr>
          <a:xfrm>
            <a:off x="6344210" y="3325591"/>
            <a:ext cx="4500000" cy="4500000"/>
          </a:xfrm>
          <a:prstGeom prst="ellipse">
            <a:avLst/>
          </a:prstGeom>
          <a:solidFill>
            <a:srgbClr val="BF2A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pic>
        <p:nvPicPr>
          <p:cNvPr id="14" name="Picture 13">
            <a:extLst>
              <a:ext uri="{FF2B5EF4-FFF2-40B4-BE49-F238E27FC236}">
                <a16:creationId xmlns:a16="http://schemas.microsoft.com/office/drawing/2014/main" id="{45F206F2-53EE-F44C-999D-B19A56416192}"/>
              </a:ext>
            </a:extLst>
          </p:cNvPr>
          <p:cNvPicPr>
            <a:picLocks noChangeAspect="1"/>
          </p:cNvPicPr>
          <p:nvPr/>
        </p:nvPicPr>
        <p:blipFill>
          <a:blip r:embed="rId2">
            <a:alphaModFix amt="27000"/>
          </a:blip>
          <a:stretch>
            <a:fillRect/>
          </a:stretch>
        </p:blipFill>
        <p:spPr>
          <a:xfrm>
            <a:off x="6859305" y="4795530"/>
            <a:ext cx="2212782" cy="2212782"/>
          </a:xfrm>
          <a:prstGeom prst="rect">
            <a:avLst/>
          </a:prstGeom>
        </p:spPr>
      </p:pic>
      <p:pic>
        <p:nvPicPr>
          <p:cNvPr id="15" name="Picture 14">
            <a:extLst>
              <a:ext uri="{FF2B5EF4-FFF2-40B4-BE49-F238E27FC236}">
                <a16:creationId xmlns:a16="http://schemas.microsoft.com/office/drawing/2014/main" id="{3A89AAD7-E6C5-8F4C-B039-B30C9DC6B0D0}"/>
              </a:ext>
            </a:extLst>
          </p:cNvPr>
          <p:cNvPicPr>
            <a:picLocks noChangeAspect="1"/>
          </p:cNvPicPr>
          <p:nvPr/>
        </p:nvPicPr>
        <p:blipFill>
          <a:blip r:embed="rId3">
            <a:alphaModFix amt="27000"/>
          </a:blip>
          <a:stretch>
            <a:fillRect/>
          </a:stretch>
        </p:blipFill>
        <p:spPr>
          <a:xfrm>
            <a:off x="8655564" y="4109558"/>
            <a:ext cx="965200" cy="965200"/>
          </a:xfrm>
          <a:prstGeom prst="rect">
            <a:avLst/>
          </a:prstGeom>
        </p:spPr>
      </p:pic>
      <p:pic>
        <p:nvPicPr>
          <p:cNvPr id="16" name="Picture 15">
            <a:extLst>
              <a:ext uri="{FF2B5EF4-FFF2-40B4-BE49-F238E27FC236}">
                <a16:creationId xmlns:a16="http://schemas.microsoft.com/office/drawing/2014/main" id="{182B5FC8-3097-B140-B173-E74F78E43727}"/>
              </a:ext>
            </a:extLst>
          </p:cNvPr>
          <p:cNvPicPr>
            <a:picLocks noChangeAspect="1"/>
          </p:cNvPicPr>
          <p:nvPr/>
        </p:nvPicPr>
        <p:blipFill>
          <a:blip r:embed="rId4"/>
          <a:stretch>
            <a:fillRect/>
          </a:stretch>
        </p:blipFill>
        <p:spPr>
          <a:xfrm>
            <a:off x="3179316" y="6319381"/>
            <a:ext cx="2667139" cy="340640"/>
          </a:xfrm>
          <a:prstGeom prst="rect">
            <a:avLst/>
          </a:prstGeom>
        </p:spPr>
      </p:pic>
      <p:pic>
        <p:nvPicPr>
          <p:cNvPr id="17" name="Picture 16">
            <a:extLst>
              <a:ext uri="{FF2B5EF4-FFF2-40B4-BE49-F238E27FC236}">
                <a16:creationId xmlns:a16="http://schemas.microsoft.com/office/drawing/2014/main" id="{054A0F80-6F9D-874D-AAC4-E4CE0B41D05F}"/>
              </a:ext>
            </a:extLst>
          </p:cNvPr>
          <p:cNvPicPr>
            <a:picLocks noChangeAspect="1"/>
          </p:cNvPicPr>
          <p:nvPr/>
        </p:nvPicPr>
        <p:blipFill>
          <a:blip r:embed="rId5">
            <a:alphaModFix amt="29000"/>
          </a:blip>
          <a:stretch>
            <a:fillRect/>
          </a:stretch>
        </p:blipFill>
        <p:spPr>
          <a:xfrm>
            <a:off x="7486255" y="3474558"/>
            <a:ext cx="1295400" cy="1270000"/>
          </a:xfrm>
          <a:prstGeom prst="rect">
            <a:avLst/>
          </a:prstGeom>
        </p:spPr>
      </p:pic>
      <p:pic>
        <p:nvPicPr>
          <p:cNvPr id="28" name="Picture 27">
            <a:extLst>
              <a:ext uri="{FF2B5EF4-FFF2-40B4-BE49-F238E27FC236}">
                <a16:creationId xmlns:a16="http://schemas.microsoft.com/office/drawing/2014/main" id="{EBBA4373-8471-7741-92F1-FF3E4BD14B63}"/>
              </a:ext>
            </a:extLst>
          </p:cNvPr>
          <p:cNvPicPr>
            <a:picLocks noChangeAspect="1"/>
          </p:cNvPicPr>
          <p:nvPr/>
        </p:nvPicPr>
        <p:blipFill>
          <a:blip r:embed="rId6">
            <a:alphaModFix amt="22000"/>
          </a:blip>
          <a:stretch>
            <a:fillRect/>
          </a:stretch>
        </p:blipFill>
        <p:spPr>
          <a:xfrm>
            <a:off x="9045820" y="4997291"/>
            <a:ext cx="1282700" cy="1282700"/>
          </a:xfrm>
          <a:prstGeom prst="rect">
            <a:avLst/>
          </a:prstGeom>
        </p:spPr>
      </p:pic>
      <p:pic>
        <p:nvPicPr>
          <p:cNvPr id="29" name="Picture 28">
            <a:extLst>
              <a:ext uri="{FF2B5EF4-FFF2-40B4-BE49-F238E27FC236}">
                <a16:creationId xmlns:a16="http://schemas.microsoft.com/office/drawing/2014/main" id="{E9C8B9A3-39C3-4541-ADD0-D330E844AB9A}"/>
              </a:ext>
            </a:extLst>
          </p:cNvPr>
          <p:cNvPicPr>
            <a:picLocks noChangeAspect="1"/>
          </p:cNvPicPr>
          <p:nvPr/>
        </p:nvPicPr>
        <p:blipFill>
          <a:blip r:embed="rId7"/>
          <a:stretch>
            <a:fillRect/>
          </a:stretch>
        </p:blipFill>
        <p:spPr>
          <a:xfrm>
            <a:off x="1897218" y="6074770"/>
            <a:ext cx="847227" cy="591898"/>
          </a:xfrm>
          <a:prstGeom prst="rect">
            <a:avLst/>
          </a:prstGeom>
        </p:spPr>
      </p:pic>
      <p:pic>
        <p:nvPicPr>
          <p:cNvPr id="30" name="Picture 29">
            <a:extLst>
              <a:ext uri="{FF2B5EF4-FFF2-40B4-BE49-F238E27FC236}">
                <a16:creationId xmlns:a16="http://schemas.microsoft.com/office/drawing/2014/main" id="{F3B35877-6DA5-6945-AB58-51BE36CD85BC}"/>
              </a:ext>
            </a:extLst>
          </p:cNvPr>
          <p:cNvPicPr>
            <a:picLocks noChangeAspect="1"/>
          </p:cNvPicPr>
          <p:nvPr/>
        </p:nvPicPr>
        <p:blipFill>
          <a:blip r:embed="rId8"/>
          <a:stretch>
            <a:fillRect/>
          </a:stretch>
        </p:blipFill>
        <p:spPr>
          <a:xfrm>
            <a:off x="578937" y="6079671"/>
            <a:ext cx="878046" cy="597559"/>
          </a:xfrm>
          <a:prstGeom prst="rect">
            <a:avLst/>
          </a:prstGeom>
        </p:spPr>
      </p:pic>
      <p:sp>
        <p:nvSpPr>
          <p:cNvPr id="19" name="Rectangle 18">
            <a:extLst>
              <a:ext uri="{FF2B5EF4-FFF2-40B4-BE49-F238E27FC236}">
                <a16:creationId xmlns:a16="http://schemas.microsoft.com/office/drawing/2014/main" id="{0BDC9D5C-4645-F042-ACC2-41EB2A13BC8D}"/>
              </a:ext>
            </a:extLst>
          </p:cNvPr>
          <p:cNvSpPr/>
          <p:nvPr userDrawn="1"/>
        </p:nvSpPr>
        <p:spPr>
          <a:xfrm>
            <a:off x="0" y="5875443"/>
            <a:ext cx="9906000" cy="982556"/>
          </a:xfrm>
          <a:prstGeom prst="rect">
            <a:avLst/>
          </a:prstGeom>
          <a:solidFill>
            <a:srgbClr val="D7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0" name="Oval 19">
            <a:extLst>
              <a:ext uri="{FF2B5EF4-FFF2-40B4-BE49-F238E27FC236}">
                <a16:creationId xmlns:a16="http://schemas.microsoft.com/office/drawing/2014/main" id="{36647D10-735A-624E-99A8-F1E0F97286DD}"/>
              </a:ext>
            </a:extLst>
          </p:cNvPr>
          <p:cNvSpPr/>
          <p:nvPr userDrawn="1"/>
        </p:nvSpPr>
        <p:spPr>
          <a:xfrm>
            <a:off x="6344210" y="3325591"/>
            <a:ext cx="4500000" cy="4500000"/>
          </a:xfrm>
          <a:prstGeom prst="ellipse">
            <a:avLst/>
          </a:prstGeom>
          <a:solidFill>
            <a:srgbClr val="BF2A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pic>
        <p:nvPicPr>
          <p:cNvPr id="21" name="Picture 20">
            <a:extLst>
              <a:ext uri="{FF2B5EF4-FFF2-40B4-BE49-F238E27FC236}">
                <a16:creationId xmlns:a16="http://schemas.microsoft.com/office/drawing/2014/main" id="{6E543761-6F2A-024B-9FF4-7E8398EBB943}"/>
              </a:ext>
            </a:extLst>
          </p:cNvPr>
          <p:cNvPicPr>
            <a:picLocks noChangeAspect="1"/>
          </p:cNvPicPr>
          <p:nvPr userDrawn="1"/>
        </p:nvPicPr>
        <p:blipFill>
          <a:blip r:embed="rId2">
            <a:alphaModFix amt="27000"/>
          </a:blip>
          <a:stretch>
            <a:fillRect/>
          </a:stretch>
        </p:blipFill>
        <p:spPr>
          <a:xfrm>
            <a:off x="6859305" y="4795530"/>
            <a:ext cx="2212782" cy="2212782"/>
          </a:xfrm>
          <a:prstGeom prst="rect">
            <a:avLst/>
          </a:prstGeom>
        </p:spPr>
      </p:pic>
      <p:pic>
        <p:nvPicPr>
          <p:cNvPr id="22" name="Picture 21">
            <a:extLst>
              <a:ext uri="{FF2B5EF4-FFF2-40B4-BE49-F238E27FC236}">
                <a16:creationId xmlns:a16="http://schemas.microsoft.com/office/drawing/2014/main" id="{85939C11-CAB5-C641-8594-693108C6FE1F}"/>
              </a:ext>
            </a:extLst>
          </p:cNvPr>
          <p:cNvPicPr>
            <a:picLocks noChangeAspect="1"/>
          </p:cNvPicPr>
          <p:nvPr userDrawn="1"/>
        </p:nvPicPr>
        <p:blipFill>
          <a:blip r:embed="rId3">
            <a:alphaModFix amt="27000"/>
          </a:blip>
          <a:stretch>
            <a:fillRect/>
          </a:stretch>
        </p:blipFill>
        <p:spPr>
          <a:xfrm>
            <a:off x="8655564" y="4109558"/>
            <a:ext cx="965200" cy="965200"/>
          </a:xfrm>
          <a:prstGeom prst="rect">
            <a:avLst/>
          </a:prstGeom>
        </p:spPr>
      </p:pic>
      <p:pic>
        <p:nvPicPr>
          <p:cNvPr id="23" name="Picture 22">
            <a:extLst>
              <a:ext uri="{FF2B5EF4-FFF2-40B4-BE49-F238E27FC236}">
                <a16:creationId xmlns:a16="http://schemas.microsoft.com/office/drawing/2014/main" id="{B82BA3E6-9DB4-0146-8D3E-CB2C1E06D8A1}"/>
              </a:ext>
            </a:extLst>
          </p:cNvPr>
          <p:cNvPicPr>
            <a:picLocks noChangeAspect="1"/>
          </p:cNvPicPr>
          <p:nvPr userDrawn="1"/>
        </p:nvPicPr>
        <p:blipFill>
          <a:blip r:embed="rId4"/>
          <a:stretch>
            <a:fillRect/>
          </a:stretch>
        </p:blipFill>
        <p:spPr>
          <a:xfrm>
            <a:off x="3179316" y="6319381"/>
            <a:ext cx="2667139" cy="340640"/>
          </a:xfrm>
          <a:prstGeom prst="rect">
            <a:avLst/>
          </a:prstGeom>
        </p:spPr>
      </p:pic>
      <p:pic>
        <p:nvPicPr>
          <p:cNvPr id="24" name="Picture 23">
            <a:extLst>
              <a:ext uri="{FF2B5EF4-FFF2-40B4-BE49-F238E27FC236}">
                <a16:creationId xmlns:a16="http://schemas.microsoft.com/office/drawing/2014/main" id="{5BF3EB1E-607A-4540-A3FC-2FA04B62EB24}"/>
              </a:ext>
            </a:extLst>
          </p:cNvPr>
          <p:cNvPicPr>
            <a:picLocks noChangeAspect="1"/>
          </p:cNvPicPr>
          <p:nvPr userDrawn="1"/>
        </p:nvPicPr>
        <p:blipFill>
          <a:blip r:embed="rId5">
            <a:alphaModFix amt="29000"/>
          </a:blip>
          <a:stretch>
            <a:fillRect/>
          </a:stretch>
        </p:blipFill>
        <p:spPr>
          <a:xfrm>
            <a:off x="7486255" y="3474558"/>
            <a:ext cx="1295400" cy="1270000"/>
          </a:xfrm>
          <a:prstGeom prst="rect">
            <a:avLst/>
          </a:prstGeom>
        </p:spPr>
      </p:pic>
      <p:pic>
        <p:nvPicPr>
          <p:cNvPr id="25" name="Picture 24">
            <a:extLst>
              <a:ext uri="{FF2B5EF4-FFF2-40B4-BE49-F238E27FC236}">
                <a16:creationId xmlns:a16="http://schemas.microsoft.com/office/drawing/2014/main" id="{1EB17182-7B21-B64B-9437-179EB555CDEB}"/>
              </a:ext>
            </a:extLst>
          </p:cNvPr>
          <p:cNvPicPr>
            <a:picLocks noChangeAspect="1"/>
          </p:cNvPicPr>
          <p:nvPr userDrawn="1"/>
        </p:nvPicPr>
        <p:blipFill>
          <a:blip r:embed="rId6">
            <a:alphaModFix amt="22000"/>
          </a:blip>
          <a:stretch>
            <a:fillRect/>
          </a:stretch>
        </p:blipFill>
        <p:spPr>
          <a:xfrm>
            <a:off x="9045820" y="4997291"/>
            <a:ext cx="1282700" cy="1282700"/>
          </a:xfrm>
          <a:prstGeom prst="rect">
            <a:avLst/>
          </a:prstGeom>
        </p:spPr>
      </p:pic>
    </p:spTree>
    <p:extLst>
      <p:ext uri="{BB962C8B-B14F-4D97-AF65-F5344CB8AC3E}">
        <p14:creationId xmlns:p14="http://schemas.microsoft.com/office/powerpoint/2010/main" val="945379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E8745D-DEB7-D14E-85A1-43E3D8F3A8DB}"/>
              </a:ext>
            </a:extLst>
          </p:cNvPr>
          <p:cNvSpPr>
            <a:spLocks noGrp="1"/>
          </p:cNvSpPr>
          <p:nvPr>
            <p:ph type="title"/>
          </p:nvPr>
        </p:nvSpPr>
        <p:spPr>
          <a:xfrm>
            <a:off x="681038" y="365129"/>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2135ED-7643-094B-99BC-668B26A36CB7}"/>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146520-F5EB-004D-8AFD-CECE375D15FB}"/>
              </a:ext>
            </a:extLst>
          </p:cNvPr>
          <p:cNvSpPr>
            <a:spLocks noGrp="1"/>
          </p:cNvSpPr>
          <p:nvPr>
            <p:ph type="dt" sz="half" idx="2"/>
          </p:nvPr>
        </p:nvSpPr>
        <p:spPr>
          <a:xfrm>
            <a:off x="681038" y="6356355"/>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55D85A-70CE-0E43-BC06-6861D9C7955D}" type="datetime1">
              <a:rPr lang="en-GB" smtClean="0"/>
              <a:t>25/03/2024</a:t>
            </a:fld>
            <a:endParaRPr lang="en-US"/>
          </a:p>
        </p:txBody>
      </p:sp>
      <p:sp>
        <p:nvSpPr>
          <p:cNvPr id="5" name="Footer Placeholder 4">
            <a:extLst>
              <a:ext uri="{FF2B5EF4-FFF2-40B4-BE49-F238E27FC236}">
                <a16:creationId xmlns:a16="http://schemas.microsoft.com/office/drawing/2014/main" id="{E1F6C0CB-00E1-0B4E-ABCA-3B88048F4042}"/>
              </a:ext>
            </a:extLst>
          </p:cNvPr>
          <p:cNvSpPr>
            <a:spLocks noGrp="1"/>
          </p:cNvSpPr>
          <p:nvPr>
            <p:ph type="ftr" sz="quarter" idx="3"/>
          </p:nvPr>
        </p:nvSpPr>
        <p:spPr>
          <a:xfrm>
            <a:off x="3281363" y="6356355"/>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E43AA6E-AD20-6847-B6DC-2028337A4D25}"/>
              </a:ext>
            </a:extLst>
          </p:cNvPr>
          <p:cNvSpPr>
            <a:spLocks noGrp="1"/>
          </p:cNvSpPr>
          <p:nvPr>
            <p:ph type="sldNum" sz="quarter" idx="4"/>
          </p:nvPr>
        </p:nvSpPr>
        <p:spPr>
          <a:xfrm>
            <a:off x="6996113" y="6356355"/>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E8A853-50AC-7044-9503-E9A920D6FF77}" type="slidenum">
              <a:rPr lang="en-US" smtClean="0"/>
              <a:t>‹#›</a:t>
            </a:fld>
            <a:endParaRPr lang="en-US"/>
          </a:p>
        </p:txBody>
      </p:sp>
    </p:spTree>
    <p:extLst>
      <p:ext uri="{BB962C8B-B14F-4D97-AF65-F5344CB8AC3E}">
        <p14:creationId xmlns:p14="http://schemas.microsoft.com/office/powerpoint/2010/main" val="1757976759"/>
      </p:ext>
    </p:extLst>
  </p:cSld>
  <p:clrMap bg1="lt1" tx1="dk1" bg2="lt2" tx2="dk2" accent1="accent1" accent2="accent2" accent3="accent3" accent4="accent4" accent5="accent5" accent6="accent6" hlink="hlink" folHlink="folHlink"/>
  <p:sldLayoutIdLst>
    <p:sldLayoutId id="2147483668" r:id="rId1"/>
    <p:sldLayoutId id="2147483670" r:id="rId2"/>
    <p:sldLayoutId id="2147483669" r:id="rId3"/>
    <p:sldLayoutId id="2147483679" r:id="rId4"/>
    <p:sldLayoutId id="2147483680" r:id="rId5"/>
    <p:sldLayoutId id="2147483671" r:id="rId6"/>
    <p:sldLayoutId id="2147483681" r:id="rId7"/>
  </p:sldLayoutIdLst>
  <p:hf sldNum="0" hdr="0" ftr="0" dt="0"/>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6" indent="-228606" algn="l" defTabSz="91442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18" indent="-228606"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9" indent="-228606"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1"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E8745D-DEB7-D14E-85A1-43E3D8F3A8DB}"/>
              </a:ext>
            </a:extLst>
          </p:cNvPr>
          <p:cNvSpPr>
            <a:spLocks noGrp="1"/>
          </p:cNvSpPr>
          <p:nvPr>
            <p:ph type="title"/>
          </p:nvPr>
        </p:nvSpPr>
        <p:spPr>
          <a:xfrm>
            <a:off x="681038" y="365129"/>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2135ED-7643-094B-99BC-668B26A36CB7}"/>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146520-F5EB-004D-8AFD-CECE375D15FB}"/>
              </a:ext>
            </a:extLst>
          </p:cNvPr>
          <p:cNvSpPr>
            <a:spLocks noGrp="1"/>
          </p:cNvSpPr>
          <p:nvPr>
            <p:ph type="dt" sz="half" idx="2"/>
          </p:nvPr>
        </p:nvSpPr>
        <p:spPr>
          <a:xfrm>
            <a:off x="681038" y="6356355"/>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55D85A-70CE-0E43-BC06-6861D9C7955D}" type="datetime1">
              <a:rPr lang="en-GB" smtClean="0"/>
              <a:t>25/03/2024</a:t>
            </a:fld>
            <a:endParaRPr lang="en-US"/>
          </a:p>
        </p:txBody>
      </p:sp>
      <p:sp>
        <p:nvSpPr>
          <p:cNvPr id="5" name="Footer Placeholder 4">
            <a:extLst>
              <a:ext uri="{FF2B5EF4-FFF2-40B4-BE49-F238E27FC236}">
                <a16:creationId xmlns:a16="http://schemas.microsoft.com/office/drawing/2014/main" id="{E1F6C0CB-00E1-0B4E-ABCA-3B88048F4042}"/>
              </a:ext>
            </a:extLst>
          </p:cNvPr>
          <p:cNvSpPr>
            <a:spLocks noGrp="1"/>
          </p:cNvSpPr>
          <p:nvPr>
            <p:ph type="ftr" sz="quarter" idx="3"/>
          </p:nvPr>
        </p:nvSpPr>
        <p:spPr>
          <a:xfrm>
            <a:off x="3281363" y="6356355"/>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E43AA6E-AD20-6847-B6DC-2028337A4D25}"/>
              </a:ext>
            </a:extLst>
          </p:cNvPr>
          <p:cNvSpPr>
            <a:spLocks noGrp="1"/>
          </p:cNvSpPr>
          <p:nvPr>
            <p:ph type="sldNum" sz="quarter" idx="4"/>
          </p:nvPr>
        </p:nvSpPr>
        <p:spPr>
          <a:xfrm>
            <a:off x="6996113" y="6356355"/>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E8A853-50AC-7044-9503-E9A920D6FF77}" type="slidenum">
              <a:rPr lang="en-US" smtClean="0"/>
              <a:t>‹#›</a:t>
            </a:fld>
            <a:endParaRPr lang="en-US"/>
          </a:p>
        </p:txBody>
      </p:sp>
    </p:spTree>
    <p:extLst>
      <p:ext uri="{BB962C8B-B14F-4D97-AF65-F5344CB8AC3E}">
        <p14:creationId xmlns:p14="http://schemas.microsoft.com/office/powerpoint/2010/main" val="259730024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Lst>
  <p:hf sldNum="0" hdr="0" ftr="0" dt="0"/>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6" indent="-228606" algn="l" defTabSz="91442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18" indent="-228606"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9" indent="-228606"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1"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diagramLayout" Target="../diagrams/layout1.xml"/><Relationship Id="rId7"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1A711-8E08-974B-B62B-5D97AC8E7840}"/>
              </a:ext>
            </a:extLst>
          </p:cNvPr>
          <p:cNvSpPr>
            <a:spLocks noGrp="1"/>
          </p:cNvSpPr>
          <p:nvPr>
            <p:ph type="ctrTitle"/>
          </p:nvPr>
        </p:nvSpPr>
        <p:spPr>
          <a:xfrm>
            <a:off x="585000" y="1059442"/>
            <a:ext cx="7429500" cy="2369558"/>
          </a:xfrm>
        </p:spPr>
        <p:txBody>
          <a:bodyPr>
            <a:normAutofit/>
          </a:bodyPr>
          <a:lstStyle/>
          <a:p>
            <a:r>
              <a:rPr lang="en-GB" dirty="0">
                <a:solidFill>
                  <a:schemeClr val="bg1"/>
                </a:solidFill>
              </a:rPr>
              <a:t>HPMA London Academy - Aspirant</a:t>
            </a:r>
            <a:br>
              <a:rPr lang="en-GB" dirty="0">
                <a:solidFill>
                  <a:schemeClr val="bg1"/>
                </a:solidFill>
              </a:rPr>
            </a:br>
            <a:r>
              <a:rPr lang="en-GB" dirty="0">
                <a:solidFill>
                  <a:schemeClr val="bg1"/>
                </a:solidFill>
              </a:rPr>
              <a:t>Deputy Director Talent Pool</a:t>
            </a:r>
            <a:br>
              <a:rPr lang="en-GB" dirty="0">
                <a:solidFill>
                  <a:schemeClr val="bg1"/>
                </a:solidFill>
              </a:rPr>
            </a:br>
            <a:r>
              <a:rPr lang="en-GB" dirty="0">
                <a:solidFill>
                  <a:schemeClr val="bg1"/>
                </a:solidFill>
              </a:rPr>
              <a:t>2024/25</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4500" y="194935"/>
            <a:ext cx="1607578" cy="972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612" y="5905641"/>
            <a:ext cx="1352844" cy="864000"/>
          </a:xfrm>
          <a:prstGeom prst="rect">
            <a:avLst/>
          </a:prstGeom>
        </p:spPr>
      </p:pic>
      <p:sp>
        <p:nvSpPr>
          <p:cNvPr id="6" name="Subtitle 5"/>
          <p:cNvSpPr>
            <a:spLocks noGrp="1"/>
          </p:cNvSpPr>
          <p:nvPr>
            <p:ph type="subTitle" idx="1"/>
          </p:nvPr>
        </p:nvSpPr>
        <p:spPr/>
        <p:txBody>
          <a:bodyPr/>
          <a:lstStyle/>
          <a:p>
            <a:endParaRPr lang="en-GB" dirty="0"/>
          </a:p>
          <a:p>
            <a:r>
              <a:rPr lang="en-GB" dirty="0"/>
              <a:t>Overview of the Development Offer</a:t>
            </a:r>
          </a:p>
        </p:txBody>
      </p:sp>
    </p:spTree>
    <p:extLst>
      <p:ext uri="{BB962C8B-B14F-4D97-AF65-F5344CB8AC3E}">
        <p14:creationId xmlns:p14="http://schemas.microsoft.com/office/powerpoint/2010/main" val="3337427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36CADB-C437-174F-9560-2685AFDD8A51}"/>
              </a:ext>
            </a:extLst>
          </p:cNvPr>
          <p:cNvSpPr>
            <a:spLocks noGrp="1"/>
          </p:cNvSpPr>
          <p:nvPr>
            <p:ph type="title"/>
          </p:nvPr>
        </p:nvSpPr>
        <p:spPr>
          <a:xfrm>
            <a:off x="585002" y="379880"/>
            <a:ext cx="8543925" cy="602677"/>
          </a:xfrm>
        </p:spPr>
        <p:txBody>
          <a:bodyPr>
            <a:normAutofit/>
          </a:bodyPr>
          <a:lstStyle/>
          <a:p>
            <a:r>
              <a:rPr lang="en-US" sz="3200" dirty="0"/>
              <a:t>What is a talent pool?</a:t>
            </a:r>
          </a:p>
        </p:txBody>
      </p:sp>
      <p:sp>
        <p:nvSpPr>
          <p:cNvPr id="5" name="Content Placeholder 4">
            <a:extLst>
              <a:ext uri="{FF2B5EF4-FFF2-40B4-BE49-F238E27FC236}">
                <a16:creationId xmlns:a16="http://schemas.microsoft.com/office/drawing/2014/main" id="{0F1AEEE7-F6A5-C04B-AFF7-C8A00D670A78}"/>
              </a:ext>
            </a:extLst>
          </p:cNvPr>
          <p:cNvSpPr>
            <a:spLocks noGrp="1"/>
          </p:cNvSpPr>
          <p:nvPr>
            <p:ph idx="1"/>
          </p:nvPr>
        </p:nvSpPr>
        <p:spPr>
          <a:xfrm>
            <a:off x="585002" y="1297858"/>
            <a:ext cx="8543925" cy="4577585"/>
          </a:xfrm>
        </p:spPr>
        <p:txBody>
          <a:bodyPr>
            <a:normAutofit/>
          </a:bodyPr>
          <a:lstStyle/>
          <a:p>
            <a:pPr marL="285750" indent="-285750">
              <a:buFont typeface="Arial" panose="020B0604020202020204" pitchFamily="34" charset="0"/>
              <a:buChar char="•"/>
            </a:pPr>
            <a:r>
              <a:rPr lang="en-US" sz="2000" dirty="0"/>
              <a:t>The HPMA London Academy launched the aspirant deputy director talent pool 6 years ago</a:t>
            </a:r>
          </a:p>
          <a:p>
            <a:pPr marL="285750" indent="-285750">
              <a:buFont typeface="Arial" panose="020B0604020202020204" pitchFamily="34" charset="0"/>
              <a:buChar char="•"/>
            </a:pPr>
            <a:r>
              <a:rPr lang="en-US" sz="2000" dirty="0"/>
              <a:t>The purpose of a talent pool is to identify, select and nurture the development of senior HR and OD colleagues who aspire to become a deputy director in the next 3 years</a:t>
            </a:r>
          </a:p>
          <a:p>
            <a:pPr marL="285750" indent="-285750">
              <a:buFont typeface="Arial" panose="020B0604020202020204" pitchFamily="34" charset="0"/>
              <a:buChar char="•"/>
            </a:pPr>
            <a:r>
              <a:rPr lang="en-US" sz="2000" dirty="0"/>
              <a:t>Membership of the talent pool provides participants with a menu of development opportunities including development modules, learning sets, mentoring, a development </a:t>
            </a:r>
            <a:r>
              <a:rPr lang="en-US" sz="2000" dirty="0" err="1"/>
              <a:t>centre</a:t>
            </a:r>
            <a:r>
              <a:rPr lang="en-US" sz="2000" dirty="0"/>
              <a:t> and an executive search style assessment and discussion</a:t>
            </a:r>
          </a:p>
          <a:p>
            <a:pPr marL="285750" indent="-285750">
              <a:buFont typeface="Arial" panose="020B0604020202020204" pitchFamily="34" charset="0"/>
              <a:buChar char="•"/>
            </a:pPr>
            <a:r>
              <a:rPr lang="en-US" sz="2000" dirty="0"/>
              <a:t>Participants will be invited to pursue 3 key lines of enquiry to enhance their learning and development</a:t>
            </a:r>
          </a:p>
          <a:p>
            <a:pPr marL="285750" indent="-285750">
              <a:buFont typeface="Arial" panose="020B0604020202020204" pitchFamily="34" charset="0"/>
              <a:buChar char="•"/>
            </a:pPr>
            <a:r>
              <a:rPr lang="en-US" sz="2000" dirty="0"/>
              <a:t>Development whilst a member of the pool is self directed based on development priorities identified during the selection stage</a:t>
            </a:r>
          </a:p>
          <a:p>
            <a:pPr marL="285750" indent="-285750">
              <a:buFont typeface="Arial" panose="020B0604020202020204" pitchFamily="34" charset="0"/>
              <a:buChar char="•"/>
            </a:pPr>
            <a:r>
              <a:rPr lang="en-US" sz="2000" dirty="0"/>
              <a:t>Membership of the pool may last for up to 3 years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899" y="5905641"/>
            <a:ext cx="1352844" cy="864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6130" y="5905641"/>
            <a:ext cx="1488498" cy="900000"/>
          </a:xfrm>
          <a:prstGeom prst="rect">
            <a:avLst/>
          </a:prstGeom>
        </p:spPr>
      </p:pic>
    </p:spTree>
    <p:extLst>
      <p:ext uri="{BB962C8B-B14F-4D97-AF65-F5344CB8AC3E}">
        <p14:creationId xmlns:p14="http://schemas.microsoft.com/office/powerpoint/2010/main" val="836122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36CADB-C437-174F-9560-2685AFDD8A51}"/>
              </a:ext>
            </a:extLst>
          </p:cNvPr>
          <p:cNvSpPr>
            <a:spLocks noGrp="1"/>
          </p:cNvSpPr>
          <p:nvPr>
            <p:ph type="title"/>
          </p:nvPr>
        </p:nvSpPr>
        <p:spPr>
          <a:xfrm>
            <a:off x="585001" y="217803"/>
            <a:ext cx="8543925" cy="602677"/>
          </a:xfrm>
        </p:spPr>
        <p:txBody>
          <a:bodyPr>
            <a:normAutofit/>
          </a:bodyPr>
          <a:lstStyle/>
          <a:p>
            <a:r>
              <a:rPr lang="en-US" sz="2400" dirty="0"/>
              <a:t>Introduction </a:t>
            </a:r>
          </a:p>
        </p:txBody>
      </p:sp>
      <p:sp>
        <p:nvSpPr>
          <p:cNvPr id="5" name="Content Placeholder 4">
            <a:extLst>
              <a:ext uri="{FF2B5EF4-FFF2-40B4-BE49-F238E27FC236}">
                <a16:creationId xmlns:a16="http://schemas.microsoft.com/office/drawing/2014/main" id="{0F1AEEE7-F6A5-C04B-AFF7-C8A00D670A78}"/>
              </a:ext>
            </a:extLst>
          </p:cNvPr>
          <p:cNvSpPr>
            <a:spLocks noGrp="1"/>
          </p:cNvSpPr>
          <p:nvPr>
            <p:ph idx="1"/>
          </p:nvPr>
        </p:nvSpPr>
        <p:spPr>
          <a:xfrm>
            <a:off x="585002" y="820480"/>
            <a:ext cx="8543925" cy="5054963"/>
          </a:xfrm>
        </p:spPr>
        <p:txBody>
          <a:bodyPr>
            <a:normAutofit/>
          </a:bodyPr>
          <a:lstStyle/>
          <a:p>
            <a:pPr marL="285750" indent="-285750">
              <a:buFont typeface="Arial" panose="020B0604020202020204" pitchFamily="34" charset="0"/>
              <a:buChar char="•"/>
            </a:pPr>
            <a:r>
              <a:rPr lang="en-US" sz="1600" dirty="0"/>
              <a:t>We are now entering year 6 of the Aspirant Deputy Director Talent Pool. </a:t>
            </a:r>
          </a:p>
          <a:p>
            <a:pPr marL="285750" indent="-285750">
              <a:buFont typeface="Arial" panose="020B0604020202020204" pitchFamily="34" charset="0"/>
              <a:buChar char="•"/>
            </a:pPr>
            <a:r>
              <a:rPr lang="en-US" sz="1600" dirty="0"/>
              <a:t>Existing members of the pool are invited to continue their participation in the pool and we’ll also invite new people to join the pool after going through a selection process. </a:t>
            </a:r>
          </a:p>
          <a:p>
            <a:pPr marL="285750" indent="-285750">
              <a:buFont typeface="Arial" panose="020B0604020202020204" pitchFamily="34" charset="0"/>
              <a:buChar char="•"/>
            </a:pPr>
            <a:r>
              <a:rPr lang="en-US" sz="1600" dirty="0"/>
              <a:t>The cost for the talent pool in 24/25 is £1000 per person. </a:t>
            </a:r>
          </a:p>
          <a:p>
            <a:pPr marL="285750" indent="-285750">
              <a:buFont typeface="Arial" panose="020B0604020202020204" pitchFamily="34" charset="0"/>
              <a:buChar char="•"/>
            </a:pPr>
            <a:r>
              <a:rPr lang="en-US" sz="1600" dirty="0"/>
              <a:t>In addition to 3 action learning sets, there will be 5 interactive modules, a development </a:t>
            </a:r>
            <a:r>
              <a:rPr lang="en-US" sz="1600" dirty="0" err="1"/>
              <a:t>centre</a:t>
            </a:r>
            <a:r>
              <a:rPr lang="en-US" sz="1600" dirty="0"/>
              <a:t> and opportunity to complete a stretch project. </a:t>
            </a:r>
          </a:p>
          <a:p>
            <a:pPr marL="285750" indent="-285750">
              <a:buFont typeface="Arial" panose="020B0604020202020204" pitchFamily="34" charset="0"/>
              <a:buChar char="•"/>
            </a:pPr>
            <a:r>
              <a:rPr lang="en-US" sz="1600" dirty="0"/>
              <a:t>All the modules will be delivered in person in central London. The action learning sets will be delivered online. </a:t>
            </a:r>
          </a:p>
          <a:p>
            <a:pPr marL="285750" indent="-285750">
              <a:buFont typeface="Arial" panose="020B0604020202020204" pitchFamily="34" charset="0"/>
              <a:buChar char="•"/>
            </a:pPr>
            <a:r>
              <a:rPr lang="en-US" sz="1600" dirty="0"/>
              <a:t>Cheryl Lee will continue to be the lead provider supporting the talent pool and we will also bring in external speakers where this adds value. </a:t>
            </a:r>
          </a:p>
          <a:p>
            <a:pPr marL="285750" indent="-285750">
              <a:buFont typeface="Arial" panose="020B0604020202020204" pitchFamily="34" charset="0"/>
              <a:buChar char="•"/>
            </a:pPr>
            <a:r>
              <a:rPr lang="en-US" sz="1600" dirty="0"/>
              <a:t>The opportunity to access a mentor will be available for existing pool members, and new participants. We will refresh the list of mentors and are planning to run training for mentors to strengthen this aspect of the pool.</a:t>
            </a:r>
          </a:p>
          <a:p>
            <a:pPr marL="285750" indent="-285750">
              <a:buFont typeface="Arial" panose="020B0604020202020204" pitchFamily="34" charset="0"/>
              <a:buChar char="•"/>
            </a:pPr>
            <a:r>
              <a:rPr lang="en-US" sz="1600" dirty="0"/>
              <a:t>Participants will be invited to undertake a specific project / challenge during the course of the year, related to their learning needs.  </a:t>
            </a:r>
          </a:p>
          <a:p>
            <a:pPr marL="285750" indent="-285750">
              <a:buFont typeface="Arial" panose="020B0604020202020204" pitchFamily="34" charset="0"/>
              <a:buChar char="•"/>
            </a:pPr>
            <a:r>
              <a:rPr lang="en-US" sz="1600" dirty="0"/>
              <a:t>All members of the talent pool will be invited to participate in a development </a:t>
            </a:r>
            <a:r>
              <a:rPr lang="en-US" sz="1600" dirty="0" err="1"/>
              <a:t>centre</a:t>
            </a:r>
            <a:r>
              <a:rPr lang="en-US" sz="1600" dirty="0"/>
              <a:t> designed to consolidate their learning objectives in May 2025</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899" y="5905641"/>
            <a:ext cx="1352844" cy="864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6130" y="5905641"/>
            <a:ext cx="1488498" cy="900000"/>
          </a:xfrm>
          <a:prstGeom prst="rect">
            <a:avLst/>
          </a:prstGeom>
        </p:spPr>
      </p:pic>
    </p:spTree>
    <p:extLst>
      <p:ext uri="{BB962C8B-B14F-4D97-AF65-F5344CB8AC3E}">
        <p14:creationId xmlns:p14="http://schemas.microsoft.com/office/powerpoint/2010/main" val="2876863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Overview</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20628885"/>
              </p:ext>
            </p:extLst>
          </p:nvPr>
        </p:nvGraphicFramePr>
        <p:xfrm>
          <a:off x="585788" y="1524000"/>
          <a:ext cx="854392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9899" y="5905641"/>
            <a:ext cx="1352844" cy="864000"/>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71356" y="5905641"/>
            <a:ext cx="1488498" cy="900000"/>
          </a:xfrm>
          <a:prstGeom prst="rect">
            <a:avLst/>
          </a:prstGeom>
        </p:spPr>
      </p:pic>
    </p:spTree>
    <p:extLst>
      <p:ext uri="{BB962C8B-B14F-4D97-AF65-F5344CB8AC3E}">
        <p14:creationId xmlns:p14="http://schemas.microsoft.com/office/powerpoint/2010/main" val="572844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652" y="130595"/>
            <a:ext cx="8543925" cy="602677"/>
          </a:xfrm>
        </p:spPr>
        <p:txBody>
          <a:bodyPr/>
          <a:lstStyle/>
          <a:p>
            <a:r>
              <a:rPr lang="en-GB" dirty="0"/>
              <a:t>Propose core modules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73729303"/>
              </p:ext>
            </p:extLst>
          </p:nvPr>
        </p:nvGraphicFramePr>
        <p:xfrm>
          <a:off x="181897" y="733272"/>
          <a:ext cx="9586451" cy="5943727"/>
        </p:xfrm>
        <a:graphic>
          <a:graphicData uri="http://schemas.openxmlformats.org/drawingml/2006/table">
            <a:tbl>
              <a:tblPr firstRow="1" bandRow="1">
                <a:tableStyleId>{5C22544A-7EE6-4342-B048-85BDC9FD1C3A}</a:tableStyleId>
              </a:tblPr>
              <a:tblGrid>
                <a:gridCol w="2477729">
                  <a:extLst>
                    <a:ext uri="{9D8B030D-6E8A-4147-A177-3AD203B41FA5}">
                      <a16:colId xmlns:a16="http://schemas.microsoft.com/office/drawing/2014/main" val="20000"/>
                    </a:ext>
                  </a:extLst>
                </a:gridCol>
                <a:gridCol w="7108722">
                  <a:extLst>
                    <a:ext uri="{9D8B030D-6E8A-4147-A177-3AD203B41FA5}">
                      <a16:colId xmlns:a16="http://schemas.microsoft.com/office/drawing/2014/main" val="20001"/>
                    </a:ext>
                  </a:extLst>
                </a:gridCol>
              </a:tblGrid>
              <a:tr h="347028">
                <a:tc>
                  <a:txBody>
                    <a:bodyPr/>
                    <a:lstStyle/>
                    <a:p>
                      <a:r>
                        <a:rPr lang="en-GB" dirty="0"/>
                        <a:t>Module title</a:t>
                      </a:r>
                    </a:p>
                  </a:txBody>
                  <a:tcPr/>
                </a:tc>
                <a:tc>
                  <a:txBody>
                    <a:bodyPr/>
                    <a:lstStyle/>
                    <a:p>
                      <a:r>
                        <a:rPr lang="en-GB" dirty="0"/>
                        <a:t>Indicative content</a:t>
                      </a:r>
                    </a:p>
                  </a:txBody>
                  <a:tcPr/>
                </a:tc>
                <a:extLst>
                  <a:ext uri="{0D108BD9-81ED-4DB2-BD59-A6C34878D82A}">
                    <a16:rowId xmlns:a16="http://schemas.microsoft.com/office/drawing/2014/main" val="10000"/>
                  </a:ext>
                </a:extLst>
              </a:tr>
              <a:tr h="370840">
                <a:tc>
                  <a:txBody>
                    <a:bodyPr/>
                    <a:lstStyle/>
                    <a:p>
                      <a:r>
                        <a:rPr lang="en-GB" sz="1200" b="1" kern="1200" dirty="0">
                          <a:solidFill>
                            <a:schemeClr val="dk1"/>
                          </a:solidFill>
                          <a:effectLst/>
                          <a:latin typeface="+mn-lt"/>
                          <a:ea typeface="+mn-ea"/>
                          <a:cs typeface="+mn-cs"/>
                        </a:rPr>
                        <a:t>The future of health and future of work </a:t>
                      </a:r>
                    </a:p>
                    <a:p>
                      <a:r>
                        <a:rPr lang="en-GB" sz="1200" kern="1200" dirty="0">
                          <a:solidFill>
                            <a:schemeClr val="dk1"/>
                          </a:solidFill>
                          <a:effectLst/>
                          <a:latin typeface="+mn-lt"/>
                          <a:ea typeface="+mn-ea"/>
                          <a:cs typeface="+mn-cs"/>
                        </a:rPr>
                        <a:t> </a:t>
                      </a:r>
                    </a:p>
                    <a:p>
                      <a:r>
                        <a:rPr lang="en-GB" sz="1200" kern="1200" dirty="0">
                          <a:solidFill>
                            <a:schemeClr val="dk1"/>
                          </a:solidFill>
                          <a:effectLst/>
                          <a:latin typeface="+mn-lt"/>
                          <a:ea typeface="+mn-ea"/>
                          <a:cs typeface="+mn-cs"/>
                        </a:rPr>
                        <a:t>18th June 2024</a:t>
                      </a:r>
                      <a:endParaRPr lang="en-GB" sz="1200" b="1" dirty="0">
                        <a:latin typeface="+mn-lt"/>
                      </a:endParaRPr>
                    </a:p>
                  </a:txBody>
                  <a:tcPr/>
                </a:tc>
                <a:tc>
                  <a:txBody>
                    <a:bodyPr/>
                    <a:lstStyle/>
                    <a:p>
                      <a:r>
                        <a:rPr lang="en-GB" sz="1200" kern="1200" dirty="0">
                          <a:solidFill>
                            <a:schemeClr val="dk1"/>
                          </a:solidFill>
                          <a:effectLst/>
                          <a:latin typeface="+mn-lt"/>
                          <a:ea typeface="+mn-ea"/>
                          <a:cs typeface="+mn-cs"/>
                        </a:rPr>
                        <a:t>A focus on how the future of health and work could impact the people profession. We will concentrate on developing a creative, innovative, digitally focused mindset whilst taking the time to understand progress on digital innovation in the NHS, as well as the scaling of HR services agenda. </a:t>
                      </a:r>
                    </a:p>
                  </a:txBody>
                  <a:tcPr/>
                </a:tc>
                <a:extLst>
                  <a:ext uri="{0D108BD9-81ED-4DB2-BD59-A6C34878D82A}">
                    <a16:rowId xmlns:a16="http://schemas.microsoft.com/office/drawing/2014/main" val="10001"/>
                  </a:ext>
                </a:extLst>
              </a:tr>
              <a:tr h="370840">
                <a:tc>
                  <a:txBody>
                    <a:bodyPr/>
                    <a:lstStyle/>
                    <a:p>
                      <a:r>
                        <a:rPr lang="en-GB" sz="1200" b="1" kern="1200" dirty="0">
                          <a:solidFill>
                            <a:schemeClr val="dk1"/>
                          </a:solidFill>
                          <a:effectLst/>
                          <a:latin typeface="+mn-lt"/>
                          <a:ea typeface="+mn-ea"/>
                          <a:cs typeface="+mn-cs"/>
                        </a:rPr>
                        <a:t>Building gravitas and maximising impact in the deputy role </a:t>
                      </a:r>
                    </a:p>
                    <a:p>
                      <a:r>
                        <a:rPr lang="en-GB" sz="1200" kern="1200" dirty="0">
                          <a:solidFill>
                            <a:schemeClr val="dk1"/>
                          </a:solidFill>
                          <a:effectLst/>
                          <a:latin typeface="+mn-lt"/>
                          <a:ea typeface="+mn-ea"/>
                          <a:cs typeface="+mn-cs"/>
                        </a:rPr>
                        <a:t> </a:t>
                      </a:r>
                    </a:p>
                    <a:p>
                      <a:r>
                        <a:rPr lang="en-GB" sz="1200" kern="1200" dirty="0">
                          <a:solidFill>
                            <a:schemeClr val="dk1"/>
                          </a:solidFill>
                          <a:effectLst/>
                          <a:latin typeface="+mn-lt"/>
                          <a:ea typeface="+mn-ea"/>
                          <a:cs typeface="+mn-cs"/>
                        </a:rPr>
                        <a:t>26</a:t>
                      </a:r>
                      <a:r>
                        <a:rPr lang="en-GB" sz="1200" kern="1200" baseline="30000" dirty="0">
                          <a:solidFill>
                            <a:schemeClr val="dk1"/>
                          </a:solidFill>
                          <a:effectLst/>
                          <a:latin typeface="+mn-lt"/>
                          <a:ea typeface="+mn-ea"/>
                          <a:cs typeface="+mn-cs"/>
                        </a:rPr>
                        <a:t>th</a:t>
                      </a:r>
                      <a:r>
                        <a:rPr lang="en-GB" sz="1200" kern="1200" dirty="0">
                          <a:solidFill>
                            <a:schemeClr val="dk1"/>
                          </a:solidFill>
                          <a:effectLst/>
                          <a:latin typeface="+mn-lt"/>
                          <a:ea typeface="+mn-ea"/>
                          <a:cs typeface="+mn-cs"/>
                        </a:rPr>
                        <a:t> September 2024</a:t>
                      </a:r>
                      <a:endParaRPr lang="en-GB" sz="1200" b="1" dirty="0">
                        <a:latin typeface="+mn-lt"/>
                      </a:endParaRPr>
                    </a:p>
                  </a:txBody>
                  <a:tcPr/>
                </a:tc>
                <a:tc>
                  <a:txBody>
                    <a:bodyPr/>
                    <a:lstStyle/>
                    <a:p>
                      <a:pPr>
                        <a:spcAft>
                          <a:spcPts val="0"/>
                        </a:spcAft>
                      </a:pPr>
                      <a:r>
                        <a:rPr lang="en-GB" sz="1200" dirty="0">
                          <a:effectLst/>
                          <a:latin typeface="+mn-lt"/>
                          <a:ea typeface="Aptos"/>
                          <a:cs typeface="Times New Roman" panose="02020603050405020304" pitchFamily="18" charset="0"/>
                        </a:rPr>
                        <a:t>This will be an immersive experience, where participants work together to understand their impact on others in a safe environment. </a:t>
                      </a:r>
                    </a:p>
                    <a:p>
                      <a:pPr>
                        <a:spcAft>
                          <a:spcPts val="0"/>
                        </a:spcAft>
                      </a:pPr>
                      <a:r>
                        <a:rPr lang="en-GB" sz="1200" dirty="0">
                          <a:effectLst/>
                          <a:latin typeface="+mn-lt"/>
                          <a:ea typeface="Aptos"/>
                          <a:cs typeface="Times New Roman" panose="02020603050405020304" pitchFamily="18" charset="0"/>
                        </a:rPr>
                        <a:t> </a:t>
                      </a:r>
                    </a:p>
                    <a:p>
                      <a:pPr>
                        <a:spcAft>
                          <a:spcPts val="0"/>
                        </a:spcAft>
                      </a:pPr>
                      <a:r>
                        <a:rPr lang="en-GB" sz="1200" dirty="0">
                          <a:effectLst/>
                          <a:latin typeface="+mn-lt"/>
                          <a:ea typeface="Aptos"/>
                          <a:cs typeface="Times New Roman" panose="02020603050405020304" pitchFamily="18" charset="0"/>
                        </a:rPr>
                        <a:t>Each participant will have the opportunity to look at their approach to presence, presentations and storytelling through a “pause and play” process with opportunities to receive feedback on their style. </a:t>
                      </a:r>
                    </a:p>
                    <a:p>
                      <a:pPr>
                        <a:spcAft>
                          <a:spcPts val="0"/>
                        </a:spcAft>
                      </a:pPr>
                      <a:r>
                        <a:rPr lang="en-GB" sz="1200" dirty="0">
                          <a:effectLst/>
                          <a:latin typeface="+mn-lt"/>
                          <a:ea typeface="Aptos"/>
                          <a:cs typeface="Times New Roman" panose="02020603050405020304" pitchFamily="18" charset="0"/>
                        </a:rPr>
                        <a:t> </a:t>
                      </a:r>
                    </a:p>
                  </a:txBody>
                  <a:tcPr marL="68580" marR="68580" marT="0" marB="0"/>
                </a:tc>
                <a:extLst>
                  <a:ext uri="{0D108BD9-81ED-4DB2-BD59-A6C34878D82A}">
                    <a16:rowId xmlns:a16="http://schemas.microsoft.com/office/drawing/2014/main" val="10002"/>
                  </a:ext>
                </a:extLst>
              </a:tr>
              <a:tr h="370840">
                <a:tc>
                  <a:txBody>
                    <a:bodyPr/>
                    <a:lstStyle/>
                    <a:p>
                      <a:pPr>
                        <a:spcAft>
                          <a:spcPts val="0"/>
                        </a:spcAft>
                      </a:pPr>
                      <a:r>
                        <a:rPr lang="en-GB" sz="1200" b="1" dirty="0">
                          <a:effectLst/>
                          <a:latin typeface="+mn-lt"/>
                          <a:ea typeface="Aptos"/>
                          <a:cs typeface="Times New Roman" panose="02020603050405020304" pitchFamily="18" charset="0"/>
                        </a:rPr>
                        <a:t>Communicating at Board / sub-committee level </a:t>
                      </a:r>
                    </a:p>
                    <a:p>
                      <a:pPr>
                        <a:spcAft>
                          <a:spcPts val="0"/>
                        </a:spcAft>
                      </a:pPr>
                      <a:r>
                        <a:rPr lang="en-GB" sz="1200" dirty="0">
                          <a:effectLst/>
                          <a:latin typeface="+mn-lt"/>
                          <a:ea typeface="Aptos"/>
                          <a:cs typeface="Times New Roman" panose="02020603050405020304" pitchFamily="18" charset="0"/>
                        </a:rPr>
                        <a:t> </a:t>
                      </a:r>
                    </a:p>
                    <a:p>
                      <a:pPr>
                        <a:spcAft>
                          <a:spcPts val="0"/>
                        </a:spcAft>
                      </a:pPr>
                      <a:r>
                        <a:rPr lang="en-GB" sz="1200" dirty="0">
                          <a:effectLst/>
                          <a:latin typeface="+mn-lt"/>
                          <a:ea typeface="Aptos"/>
                          <a:cs typeface="Times New Roman" panose="02020603050405020304" pitchFamily="18" charset="0"/>
                        </a:rPr>
                        <a:t>6</a:t>
                      </a:r>
                      <a:r>
                        <a:rPr lang="en-GB" sz="1200" baseline="30000" dirty="0">
                          <a:effectLst/>
                          <a:latin typeface="+mn-lt"/>
                          <a:ea typeface="Aptos"/>
                          <a:cs typeface="Times New Roman" panose="02020603050405020304" pitchFamily="18" charset="0"/>
                        </a:rPr>
                        <a:t>th</a:t>
                      </a:r>
                      <a:r>
                        <a:rPr lang="en-GB" sz="1200" dirty="0">
                          <a:effectLst/>
                          <a:latin typeface="+mn-lt"/>
                          <a:ea typeface="Aptos"/>
                          <a:cs typeface="Times New Roman" panose="02020603050405020304" pitchFamily="18" charset="0"/>
                        </a:rPr>
                        <a:t> November 2024</a:t>
                      </a:r>
                    </a:p>
                  </a:txBody>
                  <a:tcPr marL="68580" marR="68580" marT="0" marB="0"/>
                </a:tc>
                <a:tc>
                  <a:txBody>
                    <a:bodyPr/>
                    <a:lstStyle/>
                    <a:p>
                      <a:pPr>
                        <a:spcAft>
                          <a:spcPts val="0"/>
                        </a:spcAft>
                      </a:pPr>
                      <a:r>
                        <a:rPr lang="en-GB" sz="1200" dirty="0">
                          <a:effectLst/>
                          <a:latin typeface="+mn-lt"/>
                          <a:ea typeface="Aptos"/>
                          <a:cs typeface="Times New Roman" panose="02020603050405020304" pitchFamily="18" charset="0"/>
                        </a:rPr>
                        <a:t> This day will focus on how to plan, write and successfully present coherent reports / business cases for boards and committees. Participants will be asked to bring a case for change or a committee paper that they will need to write and we will explore models of good practice to structure a strong report including the </a:t>
                      </a:r>
                      <a:r>
                        <a:rPr lang="en-GB" sz="1200" dirty="0" err="1">
                          <a:effectLst/>
                          <a:latin typeface="+mn-lt"/>
                          <a:ea typeface="Aptos"/>
                          <a:cs typeface="Times New Roman" panose="02020603050405020304" pitchFamily="18" charset="0"/>
                        </a:rPr>
                        <a:t>SBar</a:t>
                      </a:r>
                      <a:r>
                        <a:rPr lang="en-GB" sz="1200" dirty="0">
                          <a:effectLst/>
                          <a:latin typeface="+mn-lt"/>
                          <a:ea typeface="Aptos"/>
                          <a:cs typeface="Times New Roman" panose="02020603050405020304" pitchFamily="18" charset="0"/>
                        </a:rPr>
                        <a:t> model and the MECE principles.  </a:t>
                      </a:r>
                    </a:p>
                  </a:txBody>
                  <a:tcPr marL="68580" marR="68580" marT="0" marB="0"/>
                </a:tc>
                <a:extLst>
                  <a:ext uri="{0D108BD9-81ED-4DB2-BD59-A6C34878D82A}">
                    <a16:rowId xmlns:a16="http://schemas.microsoft.com/office/drawing/2014/main" val="10003"/>
                  </a:ext>
                </a:extLst>
              </a:tr>
              <a:tr h="370840">
                <a:tc>
                  <a:txBody>
                    <a:bodyPr/>
                    <a:lstStyle/>
                    <a:p>
                      <a:r>
                        <a:rPr lang="en-GB" sz="1200" b="1" kern="1200" dirty="0">
                          <a:solidFill>
                            <a:schemeClr val="dk1"/>
                          </a:solidFill>
                          <a:effectLst/>
                          <a:latin typeface="+mn-lt"/>
                          <a:ea typeface="+mn-ea"/>
                          <a:cs typeface="+mn-cs"/>
                        </a:rPr>
                        <a:t>My personal EDI journey</a:t>
                      </a:r>
                    </a:p>
                    <a:p>
                      <a:r>
                        <a:rPr lang="en-GB" sz="1200" kern="1200" dirty="0">
                          <a:solidFill>
                            <a:schemeClr val="dk1"/>
                          </a:solidFill>
                          <a:effectLst/>
                          <a:latin typeface="+mn-lt"/>
                          <a:ea typeface="+mn-ea"/>
                          <a:cs typeface="+mn-cs"/>
                        </a:rPr>
                        <a:t> </a:t>
                      </a:r>
                    </a:p>
                    <a:p>
                      <a:r>
                        <a:rPr lang="en-GB" sz="1200" kern="1200" dirty="0">
                          <a:solidFill>
                            <a:schemeClr val="dk1"/>
                          </a:solidFill>
                          <a:effectLst/>
                          <a:latin typeface="+mn-lt"/>
                          <a:ea typeface="+mn-ea"/>
                          <a:cs typeface="+mn-cs"/>
                        </a:rPr>
                        <a:t>21</a:t>
                      </a:r>
                      <a:r>
                        <a:rPr lang="en-GB" sz="1200" kern="1200" baseline="30000" dirty="0">
                          <a:solidFill>
                            <a:schemeClr val="dk1"/>
                          </a:solidFill>
                          <a:effectLst/>
                          <a:latin typeface="+mn-lt"/>
                          <a:ea typeface="+mn-ea"/>
                          <a:cs typeface="+mn-cs"/>
                        </a:rPr>
                        <a:t>st</a:t>
                      </a:r>
                      <a:r>
                        <a:rPr lang="en-GB" sz="1200" kern="1200" dirty="0">
                          <a:solidFill>
                            <a:schemeClr val="dk1"/>
                          </a:solidFill>
                          <a:effectLst/>
                          <a:latin typeface="+mn-lt"/>
                          <a:ea typeface="+mn-ea"/>
                          <a:cs typeface="+mn-cs"/>
                        </a:rPr>
                        <a:t> January 2025</a:t>
                      </a:r>
                      <a:endParaRPr lang="en-GB" sz="1200" b="1" dirty="0">
                        <a:latin typeface="+mn-lt"/>
                      </a:endParaRPr>
                    </a:p>
                  </a:txBody>
                  <a:tcPr/>
                </a:tc>
                <a:tc>
                  <a:txBody>
                    <a:bodyPr/>
                    <a:lstStyle/>
                    <a:p>
                      <a:pPr>
                        <a:spcAft>
                          <a:spcPts val="0"/>
                        </a:spcAft>
                      </a:pPr>
                      <a:r>
                        <a:rPr lang="en-GB" sz="1200" dirty="0">
                          <a:effectLst/>
                          <a:latin typeface="+mn-lt"/>
                          <a:ea typeface="Aptos"/>
                          <a:cs typeface="Times New Roman" panose="02020603050405020304" pitchFamily="18" charset="0"/>
                        </a:rPr>
                        <a:t> Chief People Officers are increasingly focused on EDI and rightly so. It’s important that Deputy Directors take a personal interest in this important topic and commit to make a difference. </a:t>
                      </a:r>
                    </a:p>
                    <a:p>
                      <a:pPr>
                        <a:spcAft>
                          <a:spcPts val="0"/>
                        </a:spcAft>
                      </a:pPr>
                      <a:r>
                        <a:rPr lang="en-GB" sz="1200" dirty="0">
                          <a:effectLst/>
                          <a:latin typeface="+mn-lt"/>
                          <a:ea typeface="Aptos"/>
                          <a:cs typeface="Times New Roman" panose="02020603050405020304" pitchFamily="18" charset="0"/>
                        </a:rPr>
                        <a:t> </a:t>
                      </a:r>
                    </a:p>
                    <a:p>
                      <a:pPr>
                        <a:spcAft>
                          <a:spcPts val="0"/>
                        </a:spcAft>
                      </a:pPr>
                      <a:r>
                        <a:rPr lang="en-GB" sz="1200" dirty="0">
                          <a:effectLst/>
                          <a:latin typeface="+mn-lt"/>
                          <a:ea typeface="Aptos"/>
                          <a:cs typeface="Times New Roman" panose="02020603050405020304" pitchFamily="18" charset="0"/>
                        </a:rPr>
                        <a:t>As people professionals, you must be able to show the personal difference you have made, and its impact on the organisation that you work in. We will take time to explore the different protected characteristics and develop a personalised EDI development plan. </a:t>
                      </a:r>
                    </a:p>
                    <a:p>
                      <a:pPr>
                        <a:spcAft>
                          <a:spcPts val="0"/>
                        </a:spcAft>
                      </a:pPr>
                      <a:r>
                        <a:rPr lang="en-GB" sz="1200" dirty="0">
                          <a:effectLst/>
                          <a:latin typeface="+mn-lt"/>
                          <a:ea typeface="Aptos"/>
                          <a:cs typeface="Times New Roman" panose="02020603050405020304" pitchFamily="18" charset="0"/>
                        </a:rPr>
                        <a:t> </a:t>
                      </a:r>
                    </a:p>
                    <a:p>
                      <a:pPr>
                        <a:spcAft>
                          <a:spcPts val="0"/>
                        </a:spcAft>
                      </a:pPr>
                      <a:r>
                        <a:rPr lang="en-GB" sz="1200" dirty="0">
                          <a:effectLst/>
                          <a:latin typeface="+mn-lt"/>
                          <a:ea typeface="Aptos"/>
                          <a:cs typeface="Times New Roman" panose="02020603050405020304" pitchFamily="18" charset="0"/>
                        </a:rPr>
                        <a:t>For those people in EDI roles – we will ask them to take a lead and facilitate key parts of the workshop throughout the day. </a:t>
                      </a:r>
                    </a:p>
                  </a:txBody>
                  <a:tcPr marL="68580" marR="68580" marT="0" marB="0"/>
                </a:tc>
                <a:extLst>
                  <a:ext uri="{0D108BD9-81ED-4DB2-BD59-A6C34878D82A}">
                    <a16:rowId xmlns:a16="http://schemas.microsoft.com/office/drawing/2014/main" val="10004"/>
                  </a:ext>
                </a:extLst>
              </a:tr>
              <a:tr h="370840">
                <a:tc>
                  <a:txBody>
                    <a:bodyPr/>
                    <a:lstStyle/>
                    <a:p>
                      <a:pPr>
                        <a:spcAft>
                          <a:spcPts val="0"/>
                        </a:spcAft>
                      </a:pPr>
                      <a:r>
                        <a:rPr lang="en-GB" sz="1200" b="1" dirty="0">
                          <a:effectLst/>
                          <a:latin typeface="+mn-lt"/>
                          <a:ea typeface="Aptos"/>
                          <a:cs typeface="Times New Roman" panose="02020603050405020304" pitchFamily="18" charset="0"/>
                        </a:rPr>
                        <a:t>Preparing to apply for the deputy role </a:t>
                      </a:r>
                    </a:p>
                    <a:p>
                      <a:pPr>
                        <a:spcAft>
                          <a:spcPts val="0"/>
                        </a:spcAft>
                      </a:pPr>
                      <a:r>
                        <a:rPr lang="en-GB" sz="1200" dirty="0">
                          <a:effectLst/>
                          <a:latin typeface="+mn-lt"/>
                          <a:ea typeface="Aptos"/>
                          <a:cs typeface="Times New Roman" panose="02020603050405020304" pitchFamily="18" charset="0"/>
                        </a:rPr>
                        <a:t> </a:t>
                      </a:r>
                    </a:p>
                    <a:p>
                      <a:pPr>
                        <a:spcAft>
                          <a:spcPts val="0"/>
                        </a:spcAft>
                      </a:pPr>
                      <a:r>
                        <a:rPr lang="en-GB" sz="1200" dirty="0">
                          <a:effectLst/>
                          <a:latin typeface="+mn-lt"/>
                          <a:ea typeface="Aptos"/>
                          <a:cs typeface="Times New Roman" panose="02020603050405020304" pitchFamily="18" charset="0"/>
                        </a:rPr>
                        <a:t>14</a:t>
                      </a:r>
                      <a:r>
                        <a:rPr lang="en-GB" sz="1200" baseline="30000" dirty="0">
                          <a:effectLst/>
                          <a:latin typeface="+mn-lt"/>
                          <a:ea typeface="Aptos"/>
                          <a:cs typeface="Times New Roman" panose="02020603050405020304" pitchFamily="18" charset="0"/>
                        </a:rPr>
                        <a:t>th</a:t>
                      </a:r>
                      <a:r>
                        <a:rPr lang="en-GB" sz="1200" dirty="0">
                          <a:effectLst/>
                          <a:latin typeface="+mn-lt"/>
                          <a:ea typeface="Aptos"/>
                          <a:cs typeface="Times New Roman" panose="02020603050405020304" pitchFamily="18" charset="0"/>
                        </a:rPr>
                        <a:t> March 2025</a:t>
                      </a:r>
                    </a:p>
                  </a:txBody>
                  <a:tcPr marL="68580" marR="68580" marT="0" marB="0"/>
                </a:tc>
                <a:tc>
                  <a:txBody>
                    <a:bodyPr/>
                    <a:lstStyle/>
                    <a:p>
                      <a:pPr>
                        <a:spcAft>
                          <a:spcPts val="0"/>
                        </a:spcAft>
                      </a:pPr>
                      <a:r>
                        <a:rPr lang="en-GB" sz="1200" dirty="0">
                          <a:effectLst/>
                          <a:latin typeface="+mn-lt"/>
                          <a:ea typeface="Aptos"/>
                          <a:cs typeface="Times New Roman" panose="02020603050405020304" pitchFamily="18" charset="0"/>
                        </a:rPr>
                        <a:t> Facilitators will take participants through each aspect of a fictitious application process including:  </a:t>
                      </a:r>
                    </a:p>
                    <a:p>
                      <a:pPr marL="342900" lvl="0" indent="-342900">
                        <a:spcAft>
                          <a:spcPts val="0"/>
                        </a:spcAft>
                        <a:buFont typeface="Symbol" panose="05050102010706020507" pitchFamily="18" charset="2"/>
                        <a:buChar char=""/>
                      </a:pPr>
                      <a:r>
                        <a:rPr lang="en-GB" sz="1200" dirty="0">
                          <a:effectLst/>
                          <a:latin typeface="+mn-lt"/>
                          <a:ea typeface="Aptos"/>
                          <a:cs typeface="Times New Roman" panose="02020603050405020304" pitchFamily="18" charset="0"/>
                        </a:rPr>
                        <a:t>How to approach informal conversations to gauge interest in the role</a:t>
                      </a:r>
                    </a:p>
                    <a:p>
                      <a:pPr marL="342900" lvl="0" indent="-342900">
                        <a:spcAft>
                          <a:spcPts val="0"/>
                        </a:spcAft>
                        <a:buFont typeface="Symbol" panose="05050102010706020507" pitchFamily="18" charset="2"/>
                        <a:buChar char=""/>
                      </a:pPr>
                      <a:r>
                        <a:rPr lang="en-GB" sz="1200" dirty="0">
                          <a:effectLst/>
                          <a:latin typeface="+mn-lt"/>
                          <a:ea typeface="Aptos"/>
                          <a:cs typeface="Times New Roman" panose="02020603050405020304" pitchFamily="18" charset="0"/>
                        </a:rPr>
                        <a:t>The best ways to research and find out more about the organisation </a:t>
                      </a:r>
                    </a:p>
                    <a:p>
                      <a:pPr marL="342900" lvl="0" indent="-342900">
                        <a:spcAft>
                          <a:spcPts val="0"/>
                        </a:spcAft>
                        <a:buFont typeface="Symbol" panose="05050102010706020507" pitchFamily="18" charset="2"/>
                        <a:buChar char=""/>
                      </a:pPr>
                      <a:r>
                        <a:rPr lang="en-GB" sz="1200" dirty="0">
                          <a:effectLst/>
                          <a:latin typeface="+mn-lt"/>
                          <a:ea typeface="Aptos"/>
                          <a:cs typeface="Times New Roman" panose="02020603050405020304" pitchFamily="18" charset="0"/>
                        </a:rPr>
                        <a:t> How to prepare for psychometric tests and common pitfalls </a:t>
                      </a:r>
                    </a:p>
                    <a:p>
                      <a:pPr marL="342900" lvl="0" indent="-342900">
                        <a:spcAft>
                          <a:spcPts val="0"/>
                        </a:spcAft>
                        <a:buFont typeface="Symbol" panose="05050102010706020507" pitchFamily="18" charset="2"/>
                        <a:buChar char=""/>
                      </a:pPr>
                      <a:r>
                        <a:rPr lang="en-GB" sz="1200" dirty="0">
                          <a:effectLst/>
                          <a:latin typeface="+mn-lt"/>
                          <a:ea typeface="Aptos"/>
                          <a:cs typeface="Times New Roman" panose="02020603050405020304" pitchFamily="18" charset="0"/>
                        </a:rPr>
                        <a:t>How to win in stakeholder group interviews, and ensure favourable feedback to the final panel </a:t>
                      </a:r>
                    </a:p>
                    <a:p>
                      <a:pPr marL="342900" lvl="0" indent="-342900">
                        <a:spcAft>
                          <a:spcPts val="0"/>
                        </a:spcAft>
                        <a:buFont typeface="Symbol" panose="05050102010706020507" pitchFamily="18" charset="2"/>
                        <a:buChar char=""/>
                      </a:pPr>
                      <a:r>
                        <a:rPr lang="en-GB" sz="1200" dirty="0">
                          <a:effectLst/>
                          <a:latin typeface="+mn-lt"/>
                          <a:ea typeface="Aptos"/>
                          <a:cs typeface="Times New Roman" panose="02020603050405020304" pitchFamily="18" charset="0"/>
                        </a:rPr>
                        <a:t>Questions and planning for the final interview  </a:t>
                      </a:r>
                    </a:p>
                    <a:p>
                      <a:pPr>
                        <a:spcAft>
                          <a:spcPts val="0"/>
                        </a:spcAft>
                      </a:pPr>
                      <a:r>
                        <a:rPr lang="en-GB" sz="1200" dirty="0">
                          <a:effectLst/>
                          <a:latin typeface="+mn-lt"/>
                          <a:ea typeface="Aptos"/>
                          <a:cs typeface="Times New Roman" panose="02020603050405020304" pitchFamily="18" charset="0"/>
                        </a:rPr>
                        <a:t>This session will finish with a focus on personal development planning.  </a:t>
                      </a: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21063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FE1A4-B75B-4DB5-9961-6194CEBB4294}"/>
              </a:ext>
            </a:extLst>
          </p:cNvPr>
          <p:cNvSpPr>
            <a:spLocks noGrp="1"/>
          </p:cNvSpPr>
          <p:nvPr>
            <p:ph type="title"/>
          </p:nvPr>
        </p:nvSpPr>
        <p:spPr/>
        <p:txBody>
          <a:bodyPr/>
          <a:lstStyle/>
          <a:p>
            <a:r>
              <a:rPr lang="en-GB" dirty="0"/>
              <a:t>Action learning sets</a:t>
            </a:r>
          </a:p>
        </p:txBody>
      </p:sp>
      <p:sp>
        <p:nvSpPr>
          <p:cNvPr id="3" name="Content Placeholder 2">
            <a:extLst>
              <a:ext uri="{FF2B5EF4-FFF2-40B4-BE49-F238E27FC236}">
                <a16:creationId xmlns:a16="http://schemas.microsoft.com/office/drawing/2014/main" id="{0057A7B7-A95B-432F-A519-40654C7F0667}"/>
              </a:ext>
            </a:extLst>
          </p:cNvPr>
          <p:cNvSpPr>
            <a:spLocks noGrp="1"/>
          </p:cNvSpPr>
          <p:nvPr>
            <p:ph idx="1"/>
          </p:nvPr>
        </p:nvSpPr>
        <p:spPr/>
        <p:txBody>
          <a:bodyPr/>
          <a:lstStyle/>
          <a:p>
            <a:pPr marL="342900" indent="-342900">
              <a:buFont typeface="Arial" panose="020B0604020202020204" pitchFamily="34" charset="0"/>
              <a:buChar char="•"/>
            </a:pPr>
            <a:r>
              <a:rPr lang="en-GB" sz="2000" dirty="0"/>
              <a:t>The action learning sets have provided a valuable opportunity for participants to deepen and embed their learning as well as providing a safe space for reflection and feedback</a:t>
            </a:r>
          </a:p>
          <a:p>
            <a:pPr marL="342900" indent="-342900">
              <a:buFont typeface="Arial" panose="020B0604020202020204" pitchFamily="34" charset="0"/>
              <a:buChar char="•"/>
            </a:pPr>
            <a:r>
              <a:rPr lang="en-GB" sz="2000" dirty="0"/>
              <a:t>The action learning sets will be delivered online using Zoom</a:t>
            </a:r>
          </a:p>
          <a:p>
            <a:pPr marL="342900" indent="-342900">
              <a:buFont typeface="Arial" panose="020B0604020202020204" pitchFamily="34" charset="0"/>
              <a:buChar char="•"/>
            </a:pPr>
            <a:r>
              <a:rPr lang="en-GB" sz="2000" dirty="0"/>
              <a:t>We anticipate that there will be one learning set for new members of the pool </a:t>
            </a:r>
          </a:p>
          <a:p>
            <a:pPr marL="342900" indent="-342900">
              <a:buFont typeface="Arial" panose="020B0604020202020204" pitchFamily="34" charset="0"/>
              <a:buChar char="•"/>
            </a:pPr>
            <a:r>
              <a:rPr lang="en-US" sz="2000" dirty="0"/>
              <a:t>We plan a maximum of 8 participants in each ALS, meeting on 3 occasions during 2024/25.</a:t>
            </a:r>
          </a:p>
          <a:p>
            <a:pPr marL="342900" indent="-342900">
              <a:buFont typeface="Arial" panose="020B0604020202020204" pitchFamily="34" charset="0"/>
              <a:buChar char="•"/>
            </a:pPr>
            <a:r>
              <a:rPr lang="en-US" sz="2000" dirty="0"/>
              <a:t>Action learning sets will be facilitated by Cheryl Lee</a:t>
            </a:r>
            <a:endParaRPr lang="en-GB" sz="2000" dirty="0"/>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4128278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27815-EAAD-4C04-BFA3-EF38F3A9CAE4}"/>
              </a:ext>
            </a:extLst>
          </p:cNvPr>
          <p:cNvSpPr>
            <a:spLocks noGrp="1"/>
          </p:cNvSpPr>
          <p:nvPr>
            <p:ph type="title"/>
          </p:nvPr>
        </p:nvSpPr>
        <p:spPr/>
        <p:txBody>
          <a:bodyPr/>
          <a:lstStyle/>
          <a:p>
            <a:r>
              <a:rPr lang="en-GB" dirty="0"/>
              <a:t>Lines of enquiry</a:t>
            </a:r>
          </a:p>
        </p:txBody>
      </p:sp>
      <p:sp>
        <p:nvSpPr>
          <p:cNvPr id="3" name="Content Placeholder 2">
            <a:extLst>
              <a:ext uri="{FF2B5EF4-FFF2-40B4-BE49-F238E27FC236}">
                <a16:creationId xmlns:a16="http://schemas.microsoft.com/office/drawing/2014/main" id="{9491C988-AF94-48AF-AAFD-A5E7CBE3CBA3}"/>
              </a:ext>
            </a:extLst>
          </p:cNvPr>
          <p:cNvSpPr>
            <a:spLocks noGrp="1"/>
          </p:cNvSpPr>
          <p:nvPr>
            <p:ph idx="1"/>
          </p:nvPr>
        </p:nvSpPr>
        <p:spPr/>
        <p:txBody>
          <a:bodyPr/>
          <a:lstStyle/>
          <a:p>
            <a:pPr marL="342900" indent="-342900">
              <a:buFont typeface="Arial" panose="020B0604020202020204" pitchFamily="34" charset="0"/>
              <a:buChar char="•"/>
            </a:pPr>
            <a:r>
              <a:rPr lang="en-GB" sz="2400" dirty="0"/>
              <a:t>Participants will be invited to pursue 3 lines of enquiry</a:t>
            </a:r>
          </a:p>
          <a:p>
            <a:pPr marL="342900" indent="-342900">
              <a:buFont typeface="Arial" panose="020B0604020202020204" pitchFamily="34" charset="0"/>
              <a:buChar char="•"/>
            </a:pPr>
            <a:r>
              <a:rPr lang="en-GB" sz="2400" dirty="0"/>
              <a:t>The purpose of this will be to expand and deepen knowledge and experience related to development priorities for aspiring deputy directors</a:t>
            </a:r>
          </a:p>
          <a:p>
            <a:pPr marL="342900" indent="-342900">
              <a:buFont typeface="Arial" panose="020B0604020202020204" pitchFamily="34" charset="0"/>
              <a:buChar char="•"/>
            </a:pPr>
            <a:r>
              <a:rPr lang="en-GB" sz="2400" dirty="0"/>
              <a:t>Examples will include:</a:t>
            </a:r>
          </a:p>
          <a:p>
            <a:pPr marL="1028718" lvl="1" indent="-342900"/>
            <a:r>
              <a:rPr lang="en-GB" dirty="0"/>
              <a:t>Attending a board meeting</a:t>
            </a:r>
          </a:p>
          <a:p>
            <a:pPr marL="1028718" lvl="1" indent="-342900"/>
            <a:r>
              <a:rPr lang="en-GB" dirty="0"/>
              <a:t>Following a patient pathway </a:t>
            </a:r>
          </a:p>
          <a:p>
            <a:pPr marL="1028718" lvl="1" indent="-342900"/>
            <a:r>
              <a:rPr lang="en-GB" dirty="0"/>
              <a:t>Assessing the impact of the EDI strategy</a:t>
            </a:r>
          </a:p>
          <a:p>
            <a:pPr marL="1028718" lvl="1" indent="-342900"/>
            <a:r>
              <a:rPr lang="en-GB" dirty="0"/>
              <a:t>Shadowing an </a:t>
            </a:r>
            <a:r>
              <a:rPr lang="en-GB"/>
              <a:t>executive director</a:t>
            </a:r>
            <a:endParaRPr lang="en-GB" dirty="0"/>
          </a:p>
          <a:p>
            <a:pPr marL="1028718" lvl="1" indent="-342900"/>
            <a:endParaRPr lang="en-GB" dirty="0"/>
          </a:p>
        </p:txBody>
      </p:sp>
    </p:spTree>
    <p:extLst>
      <p:ext uri="{BB962C8B-B14F-4D97-AF65-F5344CB8AC3E}">
        <p14:creationId xmlns:p14="http://schemas.microsoft.com/office/powerpoint/2010/main" val="3482351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76" y="0"/>
            <a:ext cx="99035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693" y="1011045"/>
            <a:ext cx="3550511"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403855-58AB-D14B-881A-058F3E7C04CB}"/>
              </a:ext>
            </a:extLst>
          </p:cNvPr>
          <p:cNvSpPr>
            <a:spLocks noGrp="1"/>
          </p:cNvSpPr>
          <p:nvPr>
            <p:ph type="title"/>
          </p:nvPr>
        </p:nvSpPr>
        <p:spPr>
          <a:xfrm>
            <a:off x="777421" y="1112969"/>
            <a:ext cx="3199054" cy="4166010"/>
          </a:xfrm>
        </p:spPr>
        <p:txBody>
          <a:bodyPr>
            <a:normAutofit/>
          </a:bodyPr>
          <a:lstStyle/>
          <a:p>
            <a:pPr algn="ctr"/>
            <a:r>
              <a:rPr lang="en-US" dirty="0">
                <a:solidFill>
                  <a:srgbClr val="FFFFFF"/>
                </a:solidFill>
              </a:rPr>
              <a:t>Confirmation of pool members including selection of new entrants</a:t>
            </a:r>
          </a:p>
        </p:txBody>
      </p:sp>
      <p:sp>
        <p:nvSpPr>
          <p:cNvPr id="65"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1054" y="0"/>
            <a:ext cx="938553"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218727" y="-1"/>
            <a:ext cx="1411639"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29789"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257896"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77375" y="5717905"/>
            <a:ext cx="1439432"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358039" y="6258755"/>
            <a:ext cx="1272327"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aphicFrame>
        <p:nvGraphicFramePr>
          <p:cNvPr id="6" name="Table 5">
            <a:extLst>
              <a:ext uri="{FF2B5EF4-FFF2-40B4-BE49-F238E27FC236}">
                <a16:creationId xmlns:a16="http://schemas.microsoft.com/office/drawing/2014/main" id="{159E2B1E-0F12-0648-999B-047B61AC3026}"/>
              </a:ext>
            </a:extLst>
          </p:cNvPr>
          <p:cNvGraphicFramePr>
            <a:graphicFrameLocks noGrp="1"/>
          </p:cNvGraphicFramePr>
          <p:nvPr>
            <p:extLst>
              <p:ext uri="{D42A27DB-BD31-4B8C-83A1-F6EECF244321}">
                <p14:modId xmlns:p14="http://schemas.microsoft.com/office/powerpoint/2010/main" val="187501338"/>
              </p:ext>
            </p:extLst>
          </p:nvPr>
        </p:nvGraphicFramePr>
        <p:xfrm>
          <a:off x="4327932" y="1830723"/>
          <a:ext cx="5307681" cy="2849431"/>
        </p:xfrm>
        <a:graphic>
          <a:graphicData uri="http://schemas.openxmlformats.org/drawingml/2006/table">
            <a:tbl>
              <a:tblPr firstRow="1" bandRow="1">
                <a:tableStyleId>{F5AB1C69-6EDB-4FF4-983F-18BD219EF322}</a:tableStyleId>
              </a:tblPr>
              <a:tblGrid>
                <a:gridCol w="1231965">
                  <a:extLst>
                    <a:ext uri="{9D8B030D-6E8A-4147-A177-3AD203B41FA5}">
                      <a16:colId xmlns:a16="http://schemas.microsoft.com/office/drawing/2014/main" val="2985594174"/>
                    </a:ext>
                  </a:extLst>
                </a:gridCol>
                <a:gridCol w="4075716">
                  <a:extLst>
                    <a:ext uri="{9D8B030D-6E8A-4147-A177-3AD203B41FA5}">
                      <a16:colId xmlns:a16="http://schemas.microsoft.com/office/drawing/2014/main" val="997876345"/>
                    </a:ext>
                  </a:extLst>
                </a:gridCol>
              </a:tblGrid>
              <a:tr h="527940">
                <a:tc>
                  <a:txBody>
                    <a:bodyPr/>
                    <a:lstStyle/>
                    <a:p>
                      <a:r>
                        <a:rPr lang="en-US" sz="1400" dirty="0"/>
                        <a:t>Date</a:t>
                      </a:r>
                    </a:p>
                  </a:txBody>
                  <a:tcPr/>
                </a:tc>
                <a:tc>
                  <a:txBody>
                    <a:bodyPr/>
                    <a:lstStyle/>
                    <a:p>
                      <a:r>
                        <a:rPr lang="en-US" sz="1400" dirty="0"/>
                        <a:t>Process: </a:t>
                      </a:r>
                    </a:p>
                  </a:txBody>
                  <a:tcPr/>
                </a:tc>
                <a:extLst>
                  <a:ext uri="{0D108BD9-81ED-4DB2-BD59-A6C34878D82A}">
                    <a16:rowId xmlns:a16="http://schemas.microsoft.com/office/drawing/2014/main" val="2789150106"/>
                  </a:ext>
                </a:extLst>
              </a:tr>
              <a:tr h="527940">
                <a:tc>
                  <a:txBody>
                    <a:bodyPr/>
                    <a:lstStyle/>
                    <a:p>
                      <a:r>
                        <a:rPr lang="en-US" sz="1400" dirty="0"/>
                        <a:t>29/04/2024</a:t>
                      </a:r>
                    </a:p>
                  </a:txBody>
                  <a:tcP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en-US" sz="1400" dirty="0"/>
                        <a:t>Closing date for submission of application </a:t>
                      </a:r>
                    </a:p>
                  </a:txBody>
                  <a:tcPr/>
                </a:tc>
                <a:extLst>
                  <a:ext uri="{0D108BD9-81ED-4DB2-BD59-A6C34878D82A}">
                    <a16:rowId xmlns:a16="http://schemas.microsoft.com/office/drawing/2014/main" val="3999598070"/>
                  </a:ext>
                </a:extLst>
              </a:tr>
              <a:tr h="737671">
                <a:tc>
                  <a:txBody>
                    <a:bodyPr/>
                    <a:lstStyle/>
                    <a:p>
                      <a:r>
                        <a:rPr lang="en-US" sz="1400" dirty="0"/>
                        <a:t>7/05/2024</a:t>
                      </a:r>
                    </a:p>
                  </a:txBody>
                  <a:tcPr/>
                </a:tc>
                <a:tc>
                  <a:txBody>
                    <a:bodyPr/>
                    <a:lstStyle/>
                    <a:p>
                      <a:r>
                        <a:rPr lang="en-US" sz="1400" dirty="0"/>
                        <a:t>Competency based interview with panels of CPOs, HRDs and deputies</a:t>
                      </a:r>
                    </a:p>
                  </a:txBody>
                  <a:tcPr/>
                </a:tc>
                <a:extLst>
                  <a:ext uri="{0D108BD9-81ED-4DB2-BD59-A6C34878D82A}">
                    <a16:rowId xmlns:a16="http://schemas.microsoft.com/office/drawing/2014/main" val="3928006754"/>
                  </a:ext>
                </a:extLst>
              </a:tr>
              <a:tr h="527940">
                <a:tc>
                  <a:txBody>
                    <a:bodyPr/>
                    <a:lstStyle/>
                    <a:p>
                      <a:r>
                        <a:rPr lang="en-US" sz="1400" dirty="0"/>
                        <a:t>8/05/2024</a:t>
                      </a:r>
                    </a:p>
                  </a:txBody>
                  <a:tcPr/>
                </a:tc>
                <a:tc>
                  <a:txBody>
                    <a:bodyPr/>
                    <a:lstStyle/>
                    <a:p>
                      <a:r>
                        <a:rPr lang="en-US" sz="1400" dirty="0"/>
                        <a:t>Confirmation of selection to the pool</a:t>
                      </a:r>
                    </a:p>
                  </a:txBody>
                  <a:tcPr/>
                </a:tc>
                <a:extLst>
                  <a:ext uri="{0D108BD9-81ED-4DB2-BD59-A6C34878D82A}">
                    <a16:rowId xmlns:a16="http://schemas.microsoft.com/office/drawing/2014/main" val="2540405160"/>
                  </a:ext>
                </a:extLst>
              </a:tr>
              <a:tr h="527940">
                <a:tc>
                  <a:txBody>
                    <a:bodyPr/>
                    <a:lstStyle/>
                    <a:p>
                      <a:r>
                        <a:rPr lang="en-US" sz="1400" dirty="0"/>
                        <a:t>tbc</a:t>
                      </a:r>
                    </a:p>
                  </a:txBody>
                  <a:tcPr/>
                </a:tc>
                <a:tc>
                  <a:txBody>
                    <a:bodyPr/>
                    <a:lstStyle/>
                    <a:p>
                      <a:r>
                        <a:rPr lang="en-US" sz="1400" dirty="0"/>
                        <a:t>Launch session for new pool members</a:t>
                      </a:r>
                    </a:p>
                  </a:txBody>
                  <a:tcPr/>
                </a:tc>
                <a:extLst>
                  <a:ext uri="{0D108BD9-81ED-4DB2-BD59-A6C34878D82A}">
                    <a16:rowId xmlns:a16="http://schemas.microsoft.com/office/drawing/2014/main" val="604629386"/>
                  </a:ext>
                </a:extLst>
              </a:tr>
            </a:tbl>
          </a:graphicData>
        </a:graphic>
      </p:graphicFrame>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9607" y="5896824"/>
            <a:ext cx="1488498" cy="900000"/>
          </a:xfrm>
          <a:prstGeom prst="rect">
            <a:avLst/>
          </a:prstGeom>
        </p:spPr>
      </p:pic>
    </p:spTree>
    <p:extLst>
      <p:ext uri="{BB962C8B-B14F-4D97-AF65-F5344CB8AC3E}">
        <p14:creationId xmlns:p14="http://schemas.microsoft.com/office/powerpoint/2010/main" val="23793660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ustom Design">
  <a:themeElements>
    <a:clrScheme name="Custom 1">
      <a:dk1>
        <a:srgbClr val="000000"/>
      </a:dk1>
      <a:lt1>
        <a:srgbClr val="FFFFFF"/>
      </a:lt1>
      <a:dk2>
        <a:srgbClr val="44546A"/>
      </a:dk2>
      <a:lt2>
        <a:srgbClr val="E7E6E6"/>
      </a:lt2>
      <a:accent1>
        <a:srgbClr val="BE2A7E"/>
      </a:accent1>
      <a:accent2>
        <a:srgbClr val="A4246E"/>
      </a:accent2>
      <a:accent3>
        <a:srgbClr val="A9A9A8"/>
      </a:accent3>
      <a:accent4>
        <a:srgbClr val="FFFEFE"/>
      </a:accent4>
      <a:accent5>
        <a:srgbClr val="1A1918"/>
      </a:accent5>
      <a:accent6>
        <a:srgbClr val="E070A0"/>
      </a:accent6>
      <a:hlink>
        <a:srgbClr val="907EC0"/>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spi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pire" id="{6FBE9CA2-8A6A-5B4B-8BC4-6C406D15BE79}" vid="{ED6BE296-40F0-A248-B3DA-0DB06CA5C48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950</TotalTime>
  <Words>1090</Words>
  <Application>Microsoft Office PowerPoint</Application>
  <PresentationFormat>A4 Paper (210x297 mm)</PresentationFormat>
  <Paragraphs>95</Paragraphs>
  <Slides>8</Slides>
  <Notes>0</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8</vt:i4>
      </vt:variant>
    </vt:vector>
  </HeadingPairs>
  <TitlesOfParts>
    <vt:vector size="17" baseType="lpstr">
      <vt:lpstr>Aptos</vt:lpstr>
      <vt:lpstr>Arial</vt:lpstr>
      <vt:lpstr>Calibri</vt:lpstr>
      <vt:lpstr>Calibri Light</vt:lpstr>
      <vt:lpstr>Symbol</vt:lpstr>
      <vt:lpstr>Times New Roman</vt:lpstr>
      <vt:lpstr>Custom Design</vt:lpstr>
      <vt:lpstr>Aspire</vt:lpstr>
      <vt:lpstr>think-cell Slide</vt:lpstr>
      <vt:lpstr>HPMA London Academy - Aspirant Deputy Director Talent Pool 2024/25</vt:lpstr>
      <vt:lpstr>What is a talent pool?</vt:lpstr>
      <vt:lpstr>Introduction </vt:lpstr>
      <vt:lpstr>Overview</vt:lpstr>
      <vt:lpstr>Propose core modules</vt:lpstr>
      <vt:lpstr>Action learning sets</vt:lpstr>
      <vt:lpstr>Lines of enquiry</vt:lpstr>
      <vt:lpstr>Confirmation of pool members including selection of new entrants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HPMA – London Academy  Deputy Director Talent Pool Year 2 proposal</dc:title>
  <dc:creator>cheryl lee</dc:creator>
  <cp:lastModifiedBy>Cliff Diana</cp:lastModifiedBy>
  <cp:revision>31</cp:revision>
  <dcterms:created xsi:type="dcterms:W3CDTF">2020-06-08T15:53:53Z</dcterms:created>
  <dcterms:modified xsi:type="dcterms:W3CDTF">2024-03-25T14:47:28Z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nDIP File ID">
    <vt:lpwstr>a827a4cc-edfa-4180-8699-3e957fd4c340</vt:lpwstr>
  </property>
</Properties>
</file>