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5" r:id="rId6"/>
  </p:sldMasterIdLst>
  <p:notesMasterIdLst>
    <p:notesMasterId r:id="rId17"/>
  </p:notesMasterIdLst>
  <p:sldIdLst>
    <p:sldId id="496" r:id="rId7"/>
    <p:sldId id="257" r:id="rId8"/>
    <p:sldId id="259" r:id="rId9"/>
    <p:sldId id="277" r:id="rId10"/>
    <p:sldId id="592" r:id="rId11"/>
    <p:sldId id="590" r:id="rId12"/>
    <p:sldId id="588" r:id="rId13"/>
    <p:sldId id="593" r:id="rId14"/>
    <p:sldId id="595" r:id="rId15"/>
    <p:sldId id="5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77" autoAdjust="0"/>
  </p:normalViewPr>
  <p:slideViewPr>
    <p:cSldViewPr snapToGrid="0">
      <p:cViewPr varScale="1">
        <p:scale>
          <a:sx n="70" d="100"/>
          <a:sy n="70" d="100"/>
        </p:scale>
        <p:origin x="11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Owens" userId="6aa2e78f-19df-4cf6-bf92-4fff713acbb6" providerId="ADAL" clId="{B11B8EDA-3589-489B-9EAC-279E9692911E}"/>
    <pc:docChg chg="modSld">
      <pc:chgData name="Joanne Owens" userId="6aa2e78f-19df-4cf6-bf92-4fff713acbb6" providerId="ADAL" clId="{B11B8EDA-3589-489B-9EAC-279E9692911E}" dt="2024-11-28T13:19:56.672" v="9" actId="20577"/>
      <pc:docMkLst>
        <pc:docMk/>
      </pc:docMkLst>
      <pc:sldChg chg="modSp mod">
        <pc:chgData name="Joanne Owens" userId="6aa2e78f-19df-4cf6-bf92-4fff713acbb6" providerId="ADAL" clId="{B11B8EDA-3589-489B-9EAC-279E9692911E}" dt="2024-11-28T13:19:56.672" v="9" actId="20577"/>
        <pc:sldMkLst>
          <pc:docMk/>
          <pc:sldMk cId="2187983085" sldId="596"/>
        </pc:sldMkLst>
        <pc:spChg chg="mod">
          <ac:chgData name="Joanne Owens" userId="6aa2e78f-19df-4cf6-bf92-4fff713acbb6" providerId="ADAL" clId="{B11B8EDA-3589-489B-9EAC-279E9692911E}" dt="2024-11-28T13:19:56.672" v="9" actId="20577"/>
          <ac:spMkLst>
            <pc:docMk/>
            <pc:sldMk cId="2187983085" sldId="596"/>
            <ac:spMk id="18" creationId="{41CD8509-4210-DCE3-4306-6DBF82119E6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6B91E-B3BB-4399-A7A0-46862AC06511}"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GB"/>
        </a:p>
      </dgm:t>
    </dgm:pt>
    <dgm:pt modelId="{CED382C3-7B6A-4BC7-BF47-9D8A5B535B96}">
      <dgm:prSet phldrT="[Text]"/>
      <dgm:spPr>
        <a:solidFill>
          <a:srgbClr val="005768"/>
        </a:solidFill>
      </dgm:spPr>
      <dgm:t>
        <a:bodyPr anchor="ctr" anchorCtr="1"/>
        <a:lstStyle/>
        <a:p>
          <a:pPr>
            <a:spcAft>
              <a:spcPts val="0"/>
            </a:spcAft>
          </a:pPr>
          <a:r>
            <a:rPr lang="en-GB">
              <a:latin typeface="Century Gothic" panose="020B0502020202020204" pitchFamily="34" charset="0"/>
            </a:rPr>
            <a:t>Getting to grips with OD</a:t>
          </a:r>
        </a:p>
      </dgm:t>
    </dgm:pt>
    <dgm:pt modelId="{EB9D698B-D416-429C-AB1C-719A04E54972}" type="parTrans" cxnId="{731A1460-927E-4B41-95A4-F0B06A89132D}">
      <dgm:prSet/>
      <dgm:spPr/>
      <dgm:t>
        <a:bodyPr/>
        <a:lstStyle/>
        <a:p>
          <a:endParaRPr lang="en-GB"/>
        </a:p>
      </dgm:t>
    </dgm:pt>
    <dgm:pt modelId="{4DB7E500-43F1-4856-AFF7-F3B405EA5ACD}" type="sibTrans" cxnId="{731A1460-927E-4B41-95A4-F0B06A89132D}">
      <dgm:prSet/>
      <dgm:spPr>
        <a:gradFill flip="none" rotWithShape="0">
          <a:gsLst>
            <a:gs pos="0">
              <a:srgbClr val="005768"/>
            </a:gs>
            <a:gs pos="100000">
              <a:srgbClr val="006D84"/>
            </a:gs>
            <a:gs pos="100000">
              <a:srgbClr val="005768">
                <a:tint val="23500"/>
                <a:satMod val="160000"/>
              </a:srgbClr>
            </a:gs>
          </a:gsLst>
          <a:lin ang="0" scaled="1"/>
          <a:tileRect/>
        </a:gradFill>
      </dgm:spPr>
      <dgm:t>
        <a:bodyPr/>
        <a:lstStyle/>
        <a:p>
          <a:endParaRPr lang="en-GB"/>
        </a:p>
      </dgm:t>
    </dgm:pt>
    <dgm:pt modelId="{B44629EC-EC3D-4F0F-B508-838CCAB81A1C}">
      <dgm:prSet phldrT="[Text]" custT="1"/>
      <dgm:spPr>
        <a:noFill/>
        <a:ln>
          <a:noFill/>
        </a:ln>
      </dgm:spPr>
      <dgm:t>
        <a:bodyPr/>
        <a:lstStyle/>
        <a:p>
          <a:endParaRPr lang="en-GB" sz="1600">
            <a:latin typeface="Century Gothic" panose="020B0502020202020204" pitchFamily="34" charset="0"/>
          </a:endParaRPr>
        </a:p>
      </dgm:t>
    </dgm:pt>
    <dgm:pt modelId="{51F935DB-A3A1-4BBF-A791-44AB27CF37BF}" type="parTrans" cxnId="{B4AB5170-9FA9-4181-9625-E7E9987D8456}">
      <dgm:prSet/>
      <dgm:spPr/>
      <dgm:t>
        <a:bodyPr/>
        <a:lstStyle/>
        <a:p>
          <a:endParaRPr lang="en-GB"/>
        </a:p>
      </dgm:t>
    </dgm:pt>
    <dgm:pt modelId="{65E248F9-559A-42AA-8715-FA6DA782A7D9}" type="sibTrans" cxnId="{B4AB5170-9FA9-4181-9625-E7E9987D8456}">
      <dgm:prSet/>
      <dgm:spPr/>
      <dgm:t>
        <a:bodyPr/>
        <a:lstStyle/>
        <a:p>
          <a:endParaRPr lang="en-GB"/>
        </a:p>
      </dgm:t>
    </dgm:pt>
    <dgm:pt modelId="{C094ECD8-1C6E-43BE-B3DD-0F736853C842}">
      <dgm:prSet phldrT="[Text]"/>
      <dgm:spPr>
        <a:solidFill>
          <a:srgbClr val="006D84"/>
        </a:solidFill>
      </dgm:spPr>
      <dgm:t>
        <a:bodyPr anchor="ctr" anchorCtr="1"/>
        <a:lstStyle/>
        <a:p>
          <a:r>
            <a:rPr lang="en-GB" dirty="0">
              <a:latin typeface="Century Gothic" panose="020B0502020202020204" pitchFamily="34" charset="0"/>
            </a:rPr>
            <a:t>Diagnostics</a:t>
          </a:r>
        </a:p>
      </dgm:t>
    </dgm:pt>
    <dgm:pt modelId="{EE4C7C39-8068-4F0C-9C4F-0EACF9CC278B}" type="parTrans" cxnId="{33E6A352-2B73-4956-940B-D8D71B18963C}">
      <dgm:prSet/>
      <dgm:spPr/>
      <dgm:t>
        <a:bodyPr/>
        <a:lstStyle/>
        <a:p>
          <a:endParaRPr lang="en-GB"/>
        </a:p>
      </dgm:t>
    </dgm:pt>
    <dgm:pt modelId="{154849E2-359C-4361-AEAB-D0F3708E7506}" type="sibTrans" cxnId="{33E6A352-2B73-4956-940B-D8D71B18963C}">
      <dgm:prSet/>
      <dgm:spPr>
        <a:gradFill flip="none" rotWithShape="0">
          <a:gsLst>
            <a:gs pos="0">
              <a:srgbClr val="006D84"/>
            </a:gs>
            <a:gs pos="100000">
              <a:srgbClr val="008CA8"/>
            </a:gs>
            <a:gs pos="100000">
              <a:srgbClr val="006D84">
                <a:tint val="44500"/>
                <a:satMod val="160000"/>
              </a:srgbClr>
            </a:gs>
            <a:gs pos="100000">
              <a:srgbClr val="006D84">
                <a:tint val="23500"/>
                <a:satMod val="160000"/>
              </a:srgbClr>
            </a:gs>
          </a:gsLst>
          <a:lin ang="0" scaled="1"/>
          <a:tileRect/>
        </a:gradFill>
      </dgm:spPr>
      <dgm:t>
        <a:bodyPr/>
        <a:lstStyle/>
        <a:p>
          <a:endParaRPr lang="en-GB"/>
        </a:p>
      </dgm:t>
    </dgm:pt>
    <dgm:pt modelId="{4EA2EBA5-43A6-4B46-AAF1-0C9B8E213515}">
      <dgm:prSet phldrT="[Text]" custT="1"/>
      <dgm:spPr>
        <a:noFill/>
        <a:ln>
          <a:noFill/>
        </a:ln>
      </dgm:spPr>
      <dgm:t>
        <a:bodyPr/>
        <a:lstStyle/>
        <a:p>
          <a:endParaRPr lang="en-GB" sz="1600">
            <a:latin typeface="Century Gothic" panose="020B0502020202020204" pitchFamily="34" charset="0"/>
          </a:endParaRPr>
        </a:p>
      </dgm:t>
    </dgm:pt>
    <dgm:pt modelId="{6F07166E-7A37-4C4B-9D05-3BFFB2B968CD}" type="parTrans" cxnId="{AF8BED28-55B5-445C-A4FB-03583603207F}">
      <dgm:prSet/>
      <dgm:spPr/>
      <dgm:t>
        <a:bodyPr/>
        <a:lstStyle/>
        <a:p>
          <a:endParaRPr lang="en-GB"/>
        </a:p>
      </dgm:t>
    </dgm:pt>
    <dgm:pt modelId="{2053387C-0F7A-4388-B815-58093D89781E}" type="sibTrans" cxnId="{AF8BED28-55B5-445C-A4FB-03583603207F}">
      <dgm:prSet/>
      <dgm:spPr/>
      <dgm:t>
        <a:bodyPr/>
        <a:lstStyle/>
        <a:p>
          <a:endParaRPr lang="en-GB"/>
        </a:p>
      </dgm:t>
    </dgm:pt>
    <dgm:pt modelId="{AF5D019E-07F0-4312-A7CD-65AB57A7E45F}">
      <dgm:prSet phldrT="[Text]"/>
      <dgm:spPr>
        <a:solidFill>
          <a:srgbClr val="008CA8"/>
        </a:solidFill>
      </dgm:spPr>
      <dgm:t>
        <a:bodyPr anchor="ctr" anchorCtr="1"/>
        <a:lstStyle/>
        <a:p>
          <a:r>
            <a:rPr lang="en-GB" dirty="0">
              <a:latin typeface="Century Gothic" panose="020B0502020202020204" pitchFamily="34" charset="0"/>
            </a:rPr>
            <a:t>OD Interventions</a:t>
          </a:r>
        </a:p>
      </dgm:t>
    </dgm:pt>
    <dgm:pt modelId="{438293B6-7B97-45BA-8390-CEBEA8D3A4EA}" type="parTrans" cxnId="{C880A0B1-B398-4AB9-A6A2-C3B60C5468E4}">
      <dgm:prSet/>
      <dgm:spPr/>
      <dgm:t>
        <a:bodyPr/>
        <a:lstStyle/>
        <a:p>
          <a:endParaRPr lang="en-GB"/>
        </a:p>
      </dgm:t>
    </dgm:pt>
    <dgm:pt modelId="{475EF5E3-95D1-4548-A776-66A94E58273B}" type="sibTrans" cxnId="{C880A0B1-B398-4AB9-A6A2-C3B60C5468E4}">
      <dgm:prSet/>
      <dgm:spPr>
        <a:gradFill flip="none" rotWithShape="0">
          <a:gsLst>
            <a:gs pos="0">
              <a:srgbClr val="008CA8"/>
            </a:gs>
            <a:gs pos="100000">
              <a:srgbClr val="00A7C8"/>
            </a:gs>
            <a:gs pos="100000">
              <a:schemeClr val="accent5">
                <a:hueOff val="17409864"/>
                <a:satOff val="7692"/>
                <a:lumOff val="-8432"/>
                <a:tint val="23500"/>
                <a:satMod val="160000"/>
              </a:schemeClr>
            </a:gs>
          </a:gsLst>
          <a:lin ang="0" scaled="1"/>
          <a:tileRect/>
        </a:gradFill>
      </dgm:spPr>
      <dgm:t>
        <a:bodyPr/>
        <a:lstStyle/>
        <a:p>
          <a:endParaRPr lang="en-GB"/>
        </a:p>
      </dgm:t>
    </dgm:pt>
    <dgm:pt modelId="{7A97C099-FD3E-4ABA-8E5F-0178F7A77568}">
      <dgm:prSet phldrT="[Text]" custT="1"/>
      <dgm:spPr>
        <a:noFill/>
        <a:ln>
          <a:noFill/>
        </a:ln>
      </dgm:spPr>
      <dgm:t>
        <a:bodyPr/>
        <a:lstStyle/>
        <a:p>
          <a:endParaRPr lang="en-GB" sz="1050"/>
        </a:p>
      </dgm:t>
    </dgm:pt>
    <dgm:pt modelId="{DA1C2C12-E229-4F65-8570-EB2160F5EC92}" type="parTrans" cxnId="{52BDD9CF-8D38-461B-9F8A-9ADDD7C6F5BF}">
      <dgm:prSet/>
      <dgm:spPr/>
      <dgm:t>
        <a:bodyPr/>
        <a:lstStyle/>
        <a:p>
          <a:endParaRPr lang="en-GB"/>
        </a:p>
      </dgm:t>
    </dgm:pt>
    <dgm:pt modelId="{DA0A3086-CD17-4D20-B72E-5B6F3022A1BF}" type="sibTrans" cxnId="{52BDD9CF-8D38-461B-9F8A-9ADDD7C6F5BF}">
      <dgm:prSet/>
      <dgm:spPr/>
      <dgm:t>
        <a:bodyPr/>
        <a:lstStyle/>
        <a:p>
          <a:endParaRPr lang="en-GB"/>
        </a:p>
      </dgm:t>
    </dgm:pt>
    <dgm:pt modelId="{DF840B98-1BBB-4890-A10D-6082410FC495}">
      <dgm:prSet/>
      <dgm:spPr>
        <a:solidFill>
          <a:srgbClr val="00A7C8"/>
        </a:solidFill>
      </dgm:spPr>
      <dgm:t>
        <a:bodyPr anchor="ctr" anchorCtr="1"/>
        <a:lstStyle/>
        <a:p>
          <a:r>
            <a:rPr lang="en-GB" dirty="0">
              <a:latin typeface="Century Gothic" panose="020B0502020202020204" pitchFamily="34" charset="0"/>
            </a:rPr>
            <a:t>Evaluation</a:t>
          </a:r>
        </a:p>
      </dgm:t>
    </dgm:pt>
    <dgm:pt modelId="{ED21EBFB-3F30-4587-9F41-22B5CB6670C8}" type="parTrans" cxnId="{9C2BADD2-C669-4067-A13C-5CE535661B03}">
      <dgm:prSet/>
      <dgm:spPr/>
      <dgm:t>
        <a:bodyPr/>
        <a:lstStyle/>
        <a:p>
          <a:endParaRPr lang="en-GB"/>
        </a:p>
      </dgm:t>
    </dgm:pt>
    <dgm:pt modelId="{0FD85E5D-0888-483A-A0FA-8AA0CD58D709}" type="sibTrans" cxnId="{9C2BADD2-C669-4067-A13C-5CE535661B03}">
      <dgm:prSet/>
      <dgm:spPr/>
      <dgm:t>
        <a:bodyPr/>
        <a:lstStyle/>
        <a:p>
          <a:endParaRPr lang="en-GB"/>
        </a:p>
      </dgm:t>
    </dgm:pt>
    <dgm:pt modelId="{D131C441-F712-41A0-8E8E-585CFE73C999}" type="pres">
      <dgm:prSet presAssocID="{8096B91E-B3BB-4399-A7A0-46862AC06511}" presName="linearFlow" presStyleCnt="0">
        <dgm:presLayoutVars>
          <dgm:dir/>
          <dgm:animLvl val="lvl"/>
          <dgm:resizeHandles val="exact"/>
        </dgm:presLayoutVars>
      </dgm:prSet>
      <dgm:spPr/>
    </dgm:pt>
    <dgm:pt modelId="{1D6200FE-E3DB-45A3-94E9-F61026BB270C}" type="pres">
      <dgm:prSet presAssocID="{CED382C3-7B6A-4BC7-BF47-9D8A5B535B96}" presName="composite" presStyleCnt="0"/>
      <dgm:spPr/>
    </dgm:pt>
    <dgm:pt modelId="{DDC41023-EBA2-457A-A225-35222158AC85}" type="pres">
      <dgm:prSet presAssocID="{CED382C3-7B6A-4BC7-BF47-9D8A5B535B96}" presName="parTx" presStyleLbl="node1" presStyleIdx="0" presStyleCnt="4">
        <dgm:presLayoutVars>
          <dgm:chMax val="0"/>
          <dgm:chPref val="0"/>
          <dgm:bulletEnabled val="1"/>
        </dgm:presLayoutVars>
      </dgm:prSet>
      <dgm:spPr/>
    </dgm:pt>
    <dgm:pt modelId="{5AF15081-C951-4C36-B609-DB317899E46F}" type="pres">
      <dgm:prSet presAssocID="{CED382C3-7B6A-4BC7-BF47-9D8A5B535B96}" presName="parSh" presStyleLbl="node1" presStyleIdx="0" presStyleCnt="4" custLinFactNeighborX="535" custLinFactNeighborY="-11803"/>
      <dgm:spPr/>
    </dgm:pt>
    <dgm:pt modelId="{BF92D75A-07F5-4C81-A981-10FC564AAA9F}" type="pres">
      <dgm:prSet presAssocID="{CED382C3-7B6A-4BC7-BF47-9D8A5B535B96}" presName="desTx" presStyleLbl="fgAcc1" presStyleIdx="0" presStyleCnt="4" custScaleY="99332" custLinFactNeighborX="-536" custLinFactNeighborY="800">
        <dgm:presLayoutVars>
          <dgm:bulletEnabled val="1"/>
        </dgm:presLayoutVars>
      </dgm:prSet>
      <dgm:spPr/>
    </dgm:pt>
    <dgm:pt modelId="{9E4CEF28-E11B-4284-8B53-D69500B58367}" type="pres">
      <dgm:prSet presAssocID="{4DB7E500-43F1-4856-AFF7-F3B405EA5ACD}" presName="sibTrans" presStyleLbl="sibTrans2D1" presStyleIdx="0" presStyleCnt="3"/>
      <dgm:spPr/>
    </dgm:pt>
    <dgm:pt modelId="{6FE80BA1-89A4-4E35-A2B3-8367AE19BF9C}" type="pres">
      <dgm:prSet presAssocID="{4DB7E500-43F1-4856-AFF7-F3B405EA5ACD}" presName="connTx" presStyleLbl="sibTrans2D1" presStyleIdx="0" presStyleCnt="3"/>
      <dgm:spPr/>
    </dgm:pt>
    <dgm:pt modelId="{D5F9D5D3-49AF-4E4D-8B87-2697DA75A8AD}" type="pres">
      <dgm:prSet presAssocID="{C094ECD8-1C6E-43BE-B3DD-0F736853C842}" presName="composite" presStyleCnt="0"/>
      <dgm:spPr/>
    </dgm:pt>
    <dgm:pt modelId="{6FC87F0C-5532-4A4D-B70E-6F681A528FFE}" type="pres">
      <dgm:prSet presAssocID="{C094ECD8-1C6E-43BE-B3DD-0F736853C842}" presName="parTx" presStyleLbl="node1" presStyleIdx="0" presStyleCnt="4">
        <dgm:presLayoutVars>
          <dgm:chMax val="0"/>
          <dgm:chPref val="0"/>
          <dgm:bulletEnabled val="1"/>
        </dgm:presLayoutVars>
      </dgm:prSet>
      <dgm:spPr/>
    </dgm:pt>
    <dgm:pt modelId="{8A4B382C-9E80-496A-83E6-72F00749D258}" type="pres">
      <dgm:prSet presAssocID="{C094ECD8-1C6E-43BE-B3DD-0F736853C842}" presName="parSh" presStyleLbl="node1" presStyleIdx="1" presStyleCnt="4" custLinFactNeighborX="-1606" custLinFactNeighborY="-10895"/>
      <dgm:spPr/>
    </dgm:pt>
    <dgm:pt modelId="{ECFB455F-D820-4ABE-96AF-D00B28368489}" type="pres">
      <dgm:prSet presAssocID="{C094ECD8-1C6E-43BE-B3DD-0F736853C842}" presName="desTx" presStyleLbl="fgAcc1" presStyleIdx="1" presStyleCnt="4">
        <dgm:presLayoutVars>
          <dgm:bulletEnabled val="1"/>
        </dgm:presLayoutVars>
      </dgm:prSet>
      <dgm:spPr/>
    </dgm:pt>
    <dgm:pt modelId="{92FCC854-C5B7-46EB-926C-5F327687BCC8}" type="pres">
      <dgm:prSet presAssocID="{154849E2-359C-4361-AEAB-D0F3708E7506}" presName="sibTrans" presStyleLbl="sibTrans2D1" presStyleIdx="1" presStyleCnt="3"/>
      <dgm:spPr/>
    </dgm:pt>
    <dgm:pt modelId="{D3E93B6D-AC89-4DF0-BC6D-A18B7996EBF1}" type="pres">
      <dgm:prSet presAssocID="{154849E2-359C-4361-AEAB-D0F3708E7506}" presName="connTx" presStyleLbl="sibTrans2D1" presStyleIdx="1" presStyleCnt="3"/>
      <dgm:spPr/>
    </dgm:pt>
    <dgm:pt modelId="{3C5EFE65-B3F3-4292-B5E1-435DAFD1EFC7}" type="pres">
      <dgm:prSet presAssocID="{AF5D019E-07F0-4312-A7CD-65AB57A7E45F}" presName="composite" presStyleCnt="0"/>
      <dgm:spPr/>
    </dgm:pt>
    <dgm:pt modelId="{BAD1C849-E791-4CF7-BC44-254C89559F77}" type="pres">
      <dgm:prSet presAssocID="{AF5D019E-07F0-4312-A7CD-65AB57A7E45F}" presName="parTx" presStyleLbl="node1" presStyleIdx="1" presStyleCnt="4">
        <dgm:presLayoutVars>
          <dgm:chMax val="0"/>
          <dgm:chPref val="0"/>
          <dgm:bulletEnabled val="1"/>
        </dgm:presLayoutVars>
      </dgm:prSet>
      <dgm:spPr/>
    </dgm:pt>
    <dgm:pt modelId="{DA93B626-CC37-4C51-8F17-D7D1AD87AF22}" type="pres">
      <dgm:prSet presAssocID="{AF5D019E-07F0-4312-A7CD-65AB57A7E45F}" presName="parSh" presStyleLbl="node1" presStyleIdx="2" presStyleCnt="4" custLinFactNeighborY="-11803"/>
      <dgm:spPr/>
    </dgm:pt>
    <dgm:pt modelId="{64434B56-7E52-41BD-B69A-4AF7C46E11FD}" type="pres">
      <dgm:prSet presAssocID="{AF5D019E-07F0-4312-A7CD-65AB57A7E45F}" presName="desTx" presStyleLbl="fgAcc1" presStyleIdx="2" presStyleCnt="4">
        <dgm:presLayoutVars>
          <dgm:bulletEnabled val="1"/>
        </dgm:presLayoutVars>
      </dgm:prSet>
      <dgm:spPr>
        <a:noFill/>
        <a:ln>
          <a:noFill/>
        </a:ln>
      </dgm:spPr>
    </dgm:pt>
    <dgm:pt modelId="{181CE921-0566-431F-A36E-379A8AED82DF}" type="pres">
      <dgm:prSet presAssocID="{475EF5E3-95D1-4548-A776-66A94E58273B}" presName="sibTrans" presStyleLbl="sibTrans2D1" presStyleIdx="2" presStyleCnt="3"/>
      <dgm:spPr/>
    </dgm:pt>
    <dgm:pt modelId="{FE62D93C-FD62-4479-9B45-E1895A49F879}" type="pres">
      <dgm:prSet presAssocID="{475EF5E3-95D1-4548-A776-66A94E58273B}" presName="connTx" presStyleLbl="sibTrans2D1" presStyleIdx="2" presStyleCnt="3"/>
      <dgm:spPr/>
    </dgm:pt>
    <dgm:pt modelId="{F2E32D7F-D469-4AB5-933C-927A0EABCD71}" type="pres">
      <dgm:prSet presAssocID="{DF840B98-1BBB-4890-A10D-6082410FC495}" presName="composite" presStyleCnt="0"/>
      <dgm:spPr/>
    </dgm:pt>
    <dgm:pt modelId="{C7B3EBE1-BC7D-4EB3-96D1-FAF2D7DECC18}" type="pres">
      <dgm:prSet presAssocID="{DF840B98-1BBB-4890-A10D-6082410FC495}" presName="parTx" presStyleLbl="node1" presStyleIdx="2" presStyleCnt="4">
        <dgm:presLayoutVars>
          <dgm:chMax val="0"/>
          <dgm:chPref val="0"/>
          <dgm:bulletEnabled val="1"/>
        </dgm:presLayoutVars>
      </dgm:prSet>
      <dgm:spPr/>
    </dgm:pt>
    <dgm:pt modelId="{6E72A0FA-CEC2-4098-8F8A-7E571DE733DE}" type="pres">
      <dgm:prSet presAssocID="{DF840B98-1BBB-4890-A10D-6082410FC495}" presName="parSh" presStyleLbl="node1" presStyleIdx="3" presStyleCnt="4" custLinFactNeighborY="-9865"/>
      <dgm:spPr/>
    </dgm:pt>
    <dgm:pt modelId="{CB41087F-E9C6-4A3D-9DB7-551A752D29A5}" type="pres">
      <dgm:prSet presAssocID="{DF840B98-1BBB-4890-A10D-6082410FC495}" presName="desTx" presStyleLbl="fgAcc1" presStyleIdx="3" presStyleCnt="4">
        <dgm:presLayoutVars>
          <dgm:bulletEnabled val="1"/>
        </dgm:presLayoutVars>
      </dgm:prSet>
      <dgm:spPr>
        <a:noFill/>
        <a:ln>
          <a:noFill/>
        </a:ln>
      </dgm:spPr>
    </dgm:pt>
  </dgm:ptLst>
  <dgm:cxnLst>
    <dgm:cxn modelId="{3F148301-63BE-48AF-A2E2-0A12535DC001}" type="presOf" srcId="{8096B91E-B3BB-4399-A7A0-46862AC06511}" destId="{D131C441-F712-41A0-8E8E-585CFE73C999}" srcOrd="0" destOrd="0" presId="urn:microsoft.com/office/officeart/2005/8/layout/process3"/>
    <dgm:cxn modelId="{85A91207-06D2-4794-9332-F2681FA41C97}" type="presOf" srcId="{B44629EC-EC3D-4F0F-B508-838CCAB81A1C}" destId="{BF92D75A-07F5-4C81-A981-10FC564AAA9F}" srcOrd="0" destOrd="0" presId="urn:microsoft.com/office/officeart/2005/8/layout/process3"/>
    <dgm:cxn modelId="{AF8BED28-55B5-445C-A4FB-03583603207F}" srcId="{C094ECD8-1C6E-43BE-B3DD-0F736853C842}" destId="{4EA2EBA5-43A6-4B46-AAF1-0C9B8E213515}" srcOrd="0" destOrd="0" parTransId="{6F07166E-7A37-4C4B-9D05-3BFFB2B968CD}" sibTransId="{2053387C-0F7A-4388-B815-58093D89781E}"/>
    <dgm:cxn modelId="{8607972B-E86A-4290-9A75-F76C88055909}" type="presOf" srcId="{CED382C3-7B6A-4BC7-BF47-9D8A5B535B96}" destId="{DDC41023-EBA2-457A-A225-35222158AC85}" srcOrd="0" destOrd="0" presId="urn:microsoft.com/office/officeart/2005/8/layout/process3"/>
    <dgm:cxn modelId="{3576A13F-76BF-45B5-ACFD-3ED6603D3C05}" type="presOf" srcId="{C094ECD8-1C6E-43BE-B3DD-0F736853C842}" destId="{8A4B382C-9E80-496A-83E6-72F00749D258}" srcOrd="1" destOrd="0" presId="urn:microsoft.com/office/officeart/2005/8/layout/process3"/>
    <dgm:cxn modelId="{6FA2F35B-70E4-4F88-BF26-F34AED885588}" type="presOf" srcId="{7A97C099-FD3E-4ABA-8E5F-0178F7A77568}" destId="{ECFB455F-D820-4ABE-96AF-D00B28368489}" srcOrd="0" destOrd="1" presId="urn:microsoft.com/office/officeart/2005/8/layout/process3"/>
    <dgm:cxn modelId="{731A1460-927E-4B41-95A4-F0B06A89132D}" srcId="{8096B91E-B3BB-4399-A7A0-46862AC06511}" destId="{CED382C3-7B6A-4BC7-BF47-9D8A5B535B96}" srcOrd="0" destOrd="0" parTransId="{EB9D698B-D416-429C-AB1C-719A04E54972}" sibTransId="{4DB7E500-43F1-4856-AFF7-F3B405EA5ACD}"/>
    <dgm:cxn modelId="{0CB63C45-012C-4307-B9FC-711078CFA0D5}" type="presOf" srcId="{CED382C3-7B6A-4BC7-BF47-9D8A5B535B96}" destId="{5AF15081-C951-4C36-B609-DB317899E46F}" srcOrd="1" destOrd="0" presId="urn:microsoft.com/office/officeart/2005/8/layout/process3"/>
    <dgm:cxn modelId="{8772C16F-AB45-414A-A244-EBF5912809B5}" type="presOf" srcId="{AF5D019E-07F0-4312-A7CD-65AB57A7E45F}" destId="{DA93B626-CC37-4C51-8F17-D7D1AD87AF22}" srcOrd="1" destOrd="0" presId="urn:microsoft.com/office/officeart/2005/8/layout/process3"/>
    <dgm:cxn modelId="{1F913570-E687-4B9B-8E1E-7036C11D48F9}" type="presOf" srcId="{475EF5E3-95D1-4548-A776-66A94E58273B}" destId="{181CE921-0566-431F-A36E-379A8AED82DF}" srcOrd="0" destOrd="0" presId="urn:microsoft.com/office/officeart/2005/8/layout/process3"/>
    <dgm:cxn modelId="{B4AB5170-9FA9-4181-9625-E7E9987D8456}" srcId="{CED382C3-7B6A-4BC7-BF47-9D8A5B535B96}" destId="{B44629EC-EC3D-4F0F-B508-838CCAB81A1C}" srcOrd="0" destOrd="0" parTransId="{51F935DB-A3A1-4BBF-A791-44AB27CF37BF}" sibTransId="{65E248F9-559A-42AA-8715-FA6DA782A7D9}"/>
    <dgm:cxn modelId="{33E6A352-2B73-4956-940B-D8D71B18963C}" srcId="{8096B91E-B3BB-4399-A7A0-46862AC06511}" destId="{C094ECD8-1C6E-43BE-B3DD-0F736853C842}" srcOrd="1" destOrd="0" parTransId="{EE4C7C39-8068-4F0C-9C4F-0EACF9CC278B}" sibTransId="{154849E2-359C-4361-AEAB-D0F3708E7506}"/>
    <dgm:cxn modelId="{500C558E-5575-4040-909D-FB02E1D7C7C5}" type="presOf" srcId="{4DB7E500-43F1-4856-AFF7-F3B405EA5ACD}" destId="{9E4CEF28-E11B-4284-8B53-D69500B58367}" srcOrd="0" destOrd="0" presId="urn:microsoft.com/office/officeart/2005/8/layout/process3"/>
    <dgm:cxn modelId="{9BA648A2-968C-44C7-B3C8-7119BB2283C6}" type="presOf" srcId="{154849E2-359C-4361-AEAB-D0F3708E7506}" destId="{92FCC854-C5B7-46EB-926C-5F327687BCC8}" srcOrd="0" destOrd="0" presId="urn:microsoft.com/office/officeart/2005/8/layout/process3"/>
    <dgm:cxn modelId="{C880A0B1-B398-4AB9-A6A2-C3B60C5468E4}" srcId="{8096B91E-B3BB-4399-A7A0-46862AC06511}" destId="{AF5D019E-07F0-4312-A7CD-65AB57A7E45F}" srcOrd="2" destOrd="0" parTransId="{438293B6-7B97-45BA-8390-CEBEA8D3A4EA}" sibTransId="{475EF5E3-95D1-4548-A776-66A94E58273B}"/>
    <dgm:cxn modelId="{747EE3C0-06B9-400C-B51A-CC2133F62D68}" type="presOf" srcId="{C094ECD8-1C6E-43BE-B3DD-0F736853C842}" destId="{6FC87F0C-5532-4A4D-B70E-6F681A528FFE}" srcOrd="0" destOrd="0" presId="urn:microsoft.com/office/officeart/2005/8/layout/process3"/>
    <dgm:cxn modelId="{1666B5C1-EFE7-436C-8DC0-2CC4A490326D}" type="presOf" srcId="{AF5D019E-07F0-4312-A7CD-65AB57A7E45F}" destId="{BAD1C849-E791-4CF7-BC44-254C89559F77}" srcOrd="0" destOrd="0" presId="urn:microsoft.com/office/officeart/2005/8/layout/process3"/>
    <dgm:cxn modelId="{232092CF-0AB7-4E51-B7B8-78151189694A}" type="presOf" srcId="{4DB7E500-43F1-4856-AFF7-F3B405EA5ACD}" destId="{6FE80BA1-89A4-4E35-A2B3-8367AE19BF9C}" srcOrd="1" destOrd="0" presId="urn:microsoft.com/office/officeart/2005/8/layout/process3"/>
    <dgm:cxn modelId="{52BDD9CF-8D38-461B-9F8A-9ADDD7C6F5BF}" srcId="{C094ECD8-1C6E-43BE-B3DD-0F736853C842}" destId="{7A97C099-FD3E-4ABA-8E5F-0178F7A77568}" srcOrd="1" destOrd="0" parTransId="{DA1C2C12-E229-4F65-8570-EB2160F5EC92}" sibTransId="{DA0A3086-CD17-4D20-B72E-5B6F3022A1BF}"/>
    <dgm:cxn modelId="{9C2BADD2-C669-4067-A13C-5CE535661B03}" srcId="{8096B91E-B3BB-4399-A7A0-46862AC06511}" destId="{DF840B98-1BBB-4890-A10D-6082410FC495}" srcOrd="3" destOrd="0" parTransId="{ED21EBFB-3F30-4587-9F41-22B5CB6670C8}" sibTransId="{0FD85E5D-0888-483A-A0FA-8AA0CD58D709}"/>
    <dgm:cxn modelId="{A56F63D4-DC0F-4AE0-A9E4-F0D1FB3BA32F}" type="presOf" srcId="{DF840B98-1BBB-4890-A10D-6082410FC495}" destId="{6E72A0FA-CEC2-4098-8F8A-7E571DE733DE}" srcOrd="1" destOrd="0" presId="urn:microsoft.com/office/officeart/2005/8/layout/process3"/>
    <dgm:cxn modelId="{45F95DDC-6BD6-4B72-A68E-53E54DF2199A}" type="presOf" srcId="{DF840B98-1BBB-4890-A10D-6082410FC495}" destId="{C7B3EBE1-BC7D-4EB3-96D1-FAF2D7DECC18}" srcOrd="0" destOrd="0" presId="urn:microsoft.com/office/officeart/2005/8/layout/process3"/>
    <dgm:cxn modelId="{A3EE41E1-7D44-48E7-A4E0-64BCC4B3E058}" type="presOf" srcId="{154849E2-359C-4361-AEAB-D0F3708E7506}" destId="{D3E93B6D-AC89-4DF0-BC6D-A18B7996EBF1}" srcOrd="1" destOrd="0" presId="urn:microsoft.com/office/officeart/2005/8/layout/process3"/>
    <dgm:cxn modelId="{ED3BADEA-6771-4143-ADFA-70E0B5F64D73}" type="presOf" srcId="{475EF5E3-95D1-4548-A776-66A94E58273B}" destId="{FE62D93C-FD62-4479-9B45-E1895A49F879}" srcOrd="1" destOrd="0" presId="urn:microsoft.com/office/officeart/2005/8/layout/process3"/>
    <dgm:cxn modelId="{E9C37AFC-8259-4700-AA17-D6C94D3AF06F}" type="presOf" srcId="{4EA2EBA5-43A6-4B46-AAF1-0C9B8E213515}" destId="{ECFB455F-D820-4ABE-96AF-D00B28368489}" srcOrd="0" destOrd="0" presId="urn:microsoft.com/office/officeart/2005/8/layout/process3"/>
    <dgm:cxn modelId="{70191814-7F6C-40FD-AB77-6BB607D1BC3B}" type="presParOf" srcId="{D131C441-F712-41A0-8E8E-585CFE73C999}" destId="{1D6200FE-E3DB-45A3-94E9-F61026BB270C}" srcOrd="0" destOrd="0" presId="urn:microsoft.com/office/officeart/2005/8/layout/process3"/>
    <dgm:cxn modelId="{CCEA2660-C394-4C1F-B8E4-14B11E33752A}" type="presParOf" srcId="{1D6200FE-E3DB-45A3-94E9-F61026BB270C}" destId="{DDC41023-EBA2-457A-A225-35222158AC85}" srcOrd="0" destOrd="0" presId="urn:microsoft.com/office/officeart/2005/8/layout/process3"/>
    <dgm:cxn modelId="{ED6F59D8-33C0-4A0B-AD3E-4923380AF54B}" type="presParOf" srcId="{1D6200FE-E3DB-45A3-94E9-F61026BB270C}" destId="{5AF15081-C951-4C36-B609-DB317899E46F}" srcOrd="1" destOrd="0" presId="urn:microsoft.com/office/officeart/2005/8/layout/process3"/>
    <dgm:cxn modelId="{5164D763-EF12-4284-AB08-8048B7DCCECE}" type="presParOf" srcId="{1D6200FE-E3DB-45A3-94E9-F61026BB270C}" destId="{BF92D75A-07F5-4C81-A981-10FC564AAA9F}" srcOrd="2" destOrd="0" presId="urn:microsoft.com/office/officeart/2005/8/layout/process3"/>
    <dgm:cxn modelId="{18C870E6-CB25-4A5C-BD90-C4B6423A4064}" type="presParOf" srcId="{D131C441-F712-41A0-8E8E-585CFE73C999}" destId="{9E4CEF28-E11B-4284-8B53-D69500B58367}" srcOrd="1" destOrd="0" presId="urn:microsoft.com/office/officeart/2005/8/layout/process3"/>
    <dgm:cxn modelId="{D8E0C992-4241-429C-807D-26BB9A9C57B2}" type="presParOf" srcId="{9E4CEF28-E11B-4284-8B53-D69500B58367}" destId="{6FE80BA1-89A4-4E35-A2B3-8367AE19BF9C}" srcOrd="0" destOrd="0" presId="urn:microsoft.com/office/officeart/2005/8/layout/process3"/>
    <dgm:cxn modelId="{7F019492-2C6C-49A3-A5F1-4FC7B737F900}" type="presParOf" srcId="{D131C441-F712-41A0-8E8E-585CFE73C999}" destId="{D5F9D5D3-49AF-4E4D-8B87-2697DA75A8AD}" srcOrd="2" destOrd="0" presId="urn:microsoft.com/office/officeart/2005/8/layout/process3"/>
    <dgm:cxn modelId="{6FE9811A-BA9A-484A-940C-F026A781901D}" type="presParOf" srcId="{D5F9D5D3-49AF-4E4D-8B87-2697DA75A8AD}" destId="{6FC87F0C-5532-4A4D-B70E-6F681A528FFE}" srcOrd="0" destOrd="0" presId="urn:microsoft.com/office/officeart/2005/8/layout/process3"/>
    <dgm:cxn modelId="{7207C406-A3B4-4426-AE36-53295DD69480}" type="presParOf" srcId="{D5F9D5D3-49AF-4E4D-8B87-2697DA75A8AD}" destId="{8A4B382C-9E80-496A-83E6-72F00749D258}" srcOrd="1" destOrd="0" presId="urn:microsoft.com/office/officeart/2005/8/layout/process3"/>
    <dgm:cxn modelId="{1C98D7A8-30E8-4671-9E40-068135DEE25D}" type="presParOf" srcId="{D5F9D5D3-49AF-4E4D-8B87-2697DA75A8AD}" destId="{ECFB455F-D820-4ABE-96AF-D00B28368489}" srcOrd="2" destOrd="0" presId="urn:microsoft.com/office/officeart/2005/8/layout/process3"/>
    <dgm:cxn modelId="{10BA3390-AAFE-4B2D-A7D4-D8657B9AC80C}" type="presParOf" srcId="{D131C441-F712-41A0-8E8E-585CFE73C999}" destId="{92FCC854-C5B7-46EB-926C-5F327687BCC8}" srcOrd="3" destOrd="0" presId="urn:microsoft.com/office/officeart/2005/8/layout/process3"/>
    <dgm:cxn modelId="{75B92A5F-9045-4328-9FF9-BA39656E1E4D}" type="presParOf" srcId="{92FCC854-C5B7-46EB-926C-5F327687BCC8}" destId="{D3E93B6D-AC89-4DF0-BC6D-A18B7996EBF1}" srcOrd="0" destOrd="0" presId="urn:microsoft.com/office/officeart/2005/8/layout/process3"/>
    <dgm:cxn modelId="{08DFCD0F-E27D-42A2-9B02-53EF4457036F}" type="presParOf" srcId="{D131C441-F712-41A0-8E8E-585CFE73C999}" destId="{3C5EFE65-B3F3-4292-B5E1-435DAFD1EFC7}" srcOrd="4" destOrd="0" presId="urn:microsoft.com/office/officeart/2005/8/layout/process3"/>
    <dgm:cxn modelId="{6D93F8B4-FBEA-4B14-AAD1-22788B0BDCED}" type="presParOf" srcId="{3C5EFE65-B3F3-4292-B5E1-435DAFD1EFC7}" destId="{BAD1C849-E791-4CF7-BC44-254C89559F77}" srcOrd="0" destOrd="0" presId="urn:microsoft.com/office/officeart/2005/8/layout/process3"/>
    <dgm:cxn modelId="{BF27F901-A540-4C03-8EAA-5C345BAF0534}" type="presParOf" srcId="{3C5EFE65-B3F3-4292-B5E1-435DAFD1EFC7}" destId="{DA93B626-CC37-4C51-8F17-D7D1AD87AF22}" srcOrd="1" destOrd="0" presId="urn:microsoft.com/office/officeart/2005/8/layout/process3"/>
    <dgm:cxn modelId="{34FE73B7-DFB1-49DC-969E-2B4F11CD60F7}" type="presParOf" srcId="{3C5EFE65-B3F3-4292-B5E1-435DAFD1EFC7}" destId="{64434B56-7E52-41BD-B69A-4AF7C46E11FD}" srcOrd="2" destOrd="0" presId="urn:microsoft.com/office/officeart/2005/8/layout/process3"/>
    <dgm:cxn modelId="{1CB07246-774F-4E5D-9D95-74010B2B9C08}" type="presParOf" srcId="{D131C441-F712-41A0-8E8E-585CFE73C999}" destId="{181CE921-0566-431F-A36E-379A8AED82DF}" srcOrd="5" destOrd="0" presId="urn:microsoft.com/office/officeart/2005/8/layout/process3"/>
    <dgm:cxn modelId="{5FDD2AC0-2B90-43EA-8761-60C360A23F0F}" type="presParOf" srcId="{181CE921-0566-431F-A36E-379A8AED82DF}" destId="{FE62D93C-FD62-4479-9B45-E1895A49F879}" srcOrd="0" destOrd="0" presId="urn:microsoft.com/office/officeart/2005/8/layout/process3"/>
    <dgm:cxn modelId="{6C81358E-4BCD-40EA-B832-5521A8B6E890}" type="presParOf" srcId="{D131C441-F712-41A0-8E8E-585CFE73C999}" destId="{F2E32D7F-D469-4AB5-933C-927A0EABCD71}" srcOrd="6" destOrd="0" presId="urn:microsoft.com/office/officeart/2005/8/layout/process3"/>
    <dgm:cxn modelId="{33DD12E1-9CA5-4350-993F-7A511B9E5F00}" type="presParOf" srcId="{F2E32D7F-D469-4AB5-933C-927A0EABCD71}" destId="{C7B3EBE1-BC7D-4EB3-96D1-FAF2D7DECC18}" srcOrd="0" destOrd="0" presId="urn:microsoft.com/office/officeart/2005/8/layout/process3"/>
    <dgm:cxn modelId="{C405CEEE-7B68-4F9E-B379-DF58CE12F9F1}" type="presParOf" srcId="{F2E32D7F-D469-4AB5-933C-927A0EABCD71}" destId="{6E72A0FA-CEC2-4098-8F8A-7E571DE733DE}" srcOrd="1" destOrd="0" presId="urn:microsoft.com/office/officeart/2005/8/layout/process3"/>
    <dgm:cxn modelId="{9D3E65EA-C18E-4278-941C-4F2726D764BF}" type="presParOf" srcId="{F2E32D7F-D469-4AB5-933C-927A0EABCD71}" destId="{CB41087F-E9C6-4A3D-9DB7-551A752D29A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15081-C951-4C36-B609-DB317899E46F}">
      <dsp:nvSpPr>
        <dsp:cNvPr id="0" name=""/>
        <dsp:cNvSpPr/>
      </dsp:nvSpPr>
      <dsp:spPr>
        <a:xfrm>
          <a:off x="9876" y="245245"/>
          <a:ext cx="1607029" cy="938622"/>
        </a:xfrm>
        <a:prstGeom prst="roundRect">
          <a:avLst>
            <a:gd name="adj" fmla="val 10000"/>
          </a:avLst>
        </a:prstGeom>
        <a:solidFill>
          <a:srgbClr val="0057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1">
          <a:noAutofit/>
        </a:bodyPr>
        <a:lstStyle/>
        <a:p>
          <a:pPr marL="0" lvl="0" indent="0" algn="l" defTabSz="711200">
            <a:lnSpc>
              <a:spcPct val="90000"/>
            </a:lnSpc>
            <a:spcBef>
              <a:spcPct val="0"/>
            </a:spcBef>
            <a:spcAft>
              <a:spcPts val="0"/>
            </a:spcAft>
            <a:buNone/>
          </a:pPr>
          <a:r>
            <a:rPr lang="en-GB" sz="1600" kern="1200">
              <a:latin typeface="Century Gothic" panose="020B0502020202020204" pitchFamily="34" charset="0"/>
            </a:rPr>
            <a:t>Getting to grips with OD</a:t>
          </a:r>
        </a:p>
      </dsp:txBody>
      <dsp:txXfrm>
        <a:off x="9876" y="245245"/>
        <a:ext cx="1607029" cy="625748"/>
      </dsp:txXfrm>
    </dsp:sp>
    <dsp:sp modelId="{BF92D75A-07F5-4C81-A981-10FC564AAA9F}">
      <dsp:nvSpPr>
        <dsp:cNvPr id="0" name=""/>
        <dsp:cNvSpPr/>
      </dsp:nvSpPr>
      <dsp:spPr>
        <a:xfrm>
          <a:off x="321815" y="992230"/>
          <a:ext cx="1607029" cy="91544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endParaRPr lang="en-GB" sz="1600" kern="1200">
            <a:latin typeface="Century Gothic" panose="020B0502020202020204" pitchFamily="34" charset="0"/>
          </a:endParaRPr>
        </a:p>
      </dsp:txBody>
      <dsp:txXfrm>
        <a:off x="348627" y="1019042"/>
        <a:ext cx="1553405" cy="861819"/>
      </dsp:txXfrm>
    </dsp:sp>
    <dsp:sp modelId="{9E4CEF28-E11B-4284-8B53-D69500B58367}">
      <dsp:nvSpPr>
        <dsp:cNvPr id="0" name=""/>
        <dsp:cNvSpPr/>
      </dsp:nvSpPr>
      <dsp:spPr>
        <a:xfrm rot="9426">
          <a:off x="1851922" y="361598"/>
          <a:ext cx="498240" cy="400103"/>
        </a:xfrm>
        <a:prstGeom prst="rightArrow">
          <a:avLst>
            <a:gd name="adj1" fmla="val 60000"/>
            <a:gd name="adj2" fmla="val 50000"/>
          </a:avLst>
        </a:prstGeom>
        <a:gradFill flip="none" rotWithShape="0">
          <a:gsLst>
            <a:gs pos="0">
              <a:srgbClr val="005768"/>
            </a:gs>
            <a:gs pos="100000">
              <a:srgbClr val="006D84"/>
            </a:gs>
            <a:gs pos="100000">
              <a:srgbClr val="005768">
                <a:tint val="23500"/>
                <a:satMod val="160000"/>
              </a:srgb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851922" y="441454"/>
        <a:ext cx="378209" cy="240061"/>
      </dsp:txXfrm>
    </dsp:sp>
    <dsp:sp modelId="{8A4B382C-9E80-496A-83E6-72F00749D258}">
      <dsp:nvSpPr>
        <dsp:cNvPr id="0" name=""/>
        <dsp:cNvSpPr/>
      </dsp:nvSpPr>
      <dsp:spPr>
        <a:xfrm>
          <a:off x="2556978" y="252229"/>
          <a:ext cx="1607029" cy="938622"/>
        </a:xfrm>
        <a:prstGeom prst="roundRect">
          <a:avLst>
            <a:gd name="adj" fmla="val 10000"/>
          </a:avLst>
        </a:prstGeom>
        <a:solidFill>
          <a:srgbClr val="006D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1">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Diagnostics</a:t>
          </a:r>
        </a:p>
      </dsp:txBody>
      <dsp:txXfrm>
        <a:off x="2556978" y="252229"/>
        <a:ext cx="1607029" cy="625748"/>
      </dsp:txXfrm>
    </dsp:sp>
    <dsp:sp modelId="{ECFB455F-D820-4ABE-96AF-D00B28368489}">
      <dsp:nvSpPr>
        <dsp:cNvPr id="0" name=""/>
        <dsp:cNvSpPr/>
      </dsp:nvSpPr>
      <dsp:spPr>
        <a:xfrm>
          <a:off x="2911937" y="980240"/>
          <a:ext cx="1607029" cy="9216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endParaRPr lang="en-GB" sz="1600" kern="1200">
            <a:latin typeface="Century Gothic" panose="020B0502020202020204" pitchFamily="34" charset="0"/>
          </a:endParaRPr>
        </a:p>
        <a:p>
          <a:pPr marL="57150" lvl="1" indent="-57150" algn="l" defTabSz="466725">
            <a:lnSpc>
              <a:spcPct val="90000"/>
            </a:lnSpc>
            <a:spcBef>
              <a:spcPct val="0"/>
            </a:spcBef>
            <a:spcAft>
              <a:spcPct val="15000"/>
            </a:spcAft>
            <a:buChar char="•"/>
          </a:pPr>
          <a:endParaRPr lang="en-GB" sz="1050" kern="1200"/>
        </a:p>
      </dsp:txBody>
      <dsp:txXfrm>
        <a:off x="2938930" y="1007233"/>
        <a:ext cx="1553043" cy="867614"/>
      </dsp:txXfrm>
    </dsp:sp>
    <dsp:sp modelId="{92FCC854-C5B7-46EB-926C-5F327687BCC8}">
      <dsp:nvSpPr>
        <dsp:cNvPr id="0" name=""/>
        <dsp:cNvSpPr/>
      </dsp:nvSpPr>
      <dsp:spPr>
        <a:xfrm rot="21588763">
          <a:off x="4414077" y="360741"/>
          <a:ext cx="530155" cy="400103"/>
        </a:xfrm>
        <a:prstGeom prst="rightArrow">
          <a:avLst>
            <a:gd name="adj1" fmla="val 60000"/>
            <a:gd name="adj2" fmla="val 50000"/>
          </a:avLst>
        </a:prstGeom>
        <a:gradFill flip="none" rotWithShape="0">
          <a:gsLst>
            <a:gs pos="0">
              <a:srgbClr val="006D84"/>
            </a:gs>
            <a:gs pos="100000">
              <a:srgbClr val="008CA8"/>
            </a:gs>
            <a:gs pos="100000">
              <a:srgbClr val="006D84">
                <a:tint val="44500"/>
                <a:satMod val="160000"/>
              </a:srgbClr>
            </a:gs>
            <a:gs pos="100000">
              <a:srgbClr val="006D84">
                <a:tint val="23500"/>
                <a:satMod val="160000"/>
              </a:srgb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414077" y="440958"/>
        <a:ext cx="410124" cy="240061"/>
      </dsp:txXfrm>
    </dsp:sp>
    <dsp:sp modelId="{DA93B626-CC37-4C51-8F17-D7D1AD87AF22}">
      <dsp:nvSpPr>
        <dsp:cNvPr id="0" name=""/>
        <dsp:cNvSpPr/>
      </dsp:nvSpPr>
      <dsp:spPr>
        <a:xfrm>
          <a:off x="5164295" y="243706"/>
          <a:ext cx="1607029" cy="938622"/>
        </a:xfrm>
        <a:prstGeom prst="roundRect">
          <a:avLst>
            <a:gd name="adj" fmla="val 10000"/>
          </a:avLst>
        </a:prstGeom>
        <a:solidFill>
          <a:srgbClr val="008C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1">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OD Interventions</a:t>
          </a:r>
        </a:p>
      </dsp:txBody>
      <dsp:txXfrm>
        <a:off x="5164295" y="243706"/>
        <a:ext cx="1607029" cy="625748"/>
      </dsp:txXfrm>
    </dsp:sp>
    <dsp:sp modelId="{64434B56-7E52-41BD-B69A-4AF7C46E11FD}">
      <dsp:nvSpPr>
        <dsp:cNvPr id="0" name=""/>
        <dsp:cNvSpPr/>
      </dsp:nvSpPr>
      <dsp:spPr>
        <a:xfrm>
          <a:off x="5493445" y="980240"/>
          <a:ext cx="1607029" cy="9216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1CE921-0566-431F-A36E-379A8AED82DF}">
      <dsp:nvSpPr>
        <dsp:cNvPr id="0" name=""/>
        <dsp:cNvSpPr/>
      </dsp:nvSpPr>
      <dsp:spPr>
        <a:xfrm rot="24224">
          <a:off x="7014937" y="365727"/>
          <a:ext cx="516486" cy="400103"/>
        </a:xfrm>
        <a:prstGeom prst="rightArrow">
          <a:avLst>
            <a:gd name="adj1" fmla="val 60000"/>
            <a:gd name="adj2" fmla="val 50000"/>
          </a:avLst>
        </a:prstGeom>
        <a:gradFill flip="none" rotWithShape="0">
          <a:gsLst>
            <a:gs pos="0">
              <a:srgbClr val="008CA8"/>
            </a:gs>
            <a:gs pos="100000">
              <a:srgbClr val="00A7C8"/>
            </a:gs>
            <a:gs pos="100000">
              <a:schemeClr val="accent5">
                <a:hueOff val="17409864"/>
                <a:satOff val="7692"/>
                <a:lumOff val="-8432"/>
                <a:tint val="23500"/>
                <a:satMod val="160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014938" y="445325"/>
        <a:ext cx="396455" cy="240061"/>
      </dsp:txXfrm>
    </dsp:sp>
    <dsp:sp modelId="{6E72A0FA-CEC2-4098-8F8A-7E571DE733DE}">
      <dsp:nvSpPr>
        <dsp:cNvPr id="0" name=""/>
        <dsp:cNvSpPr/>
      </dsp:nvSpPr>
      <dsp:spPr>
        <a:xfrm>
          <a:off x="7745803" y="261897"/>
          <a:ext cx="1607029" cy="938622"/>
        </a:xfrm>
        <a:prstGeom prst="roundRect">
          <a:avLst>
            <a:gd name="adj" fmla="val 10000"/>
          </a:avLst>
        </a:prstGeom>
        <a:solidFill>
          <a:srgbClr val="00A7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ctr" anchorCtr="1">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Evaluation</a:t>
          </a:r>
        </a:p>
      </dsp:txBody>
      <dsp:txXfrm>
        <a:off x="7745803" y="261897"/>
        <a:ext cx="1607029" cy="625748"/>
      </dsp:txXfrm>
    </dsp:sp>
    <dsp:sp modelId="{CB41087F-E9C6-4A3D-9DB7-551A752D29A5}">
      <dsp:nvSpPr>
        <dsp:cNvPr id="0" name=""/>
        <dsp:cNvSpPr/>
      </dsp:nvSpPr>
      <dsp:spPr>
        <a:xfrm>
          <a:off x="8074954" y="980240"/>
          <a:ext cx="1607029" cy="9216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6FD09-EE08-4715-8FA5-88A6310F07B0}"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AEE1C-90E3-4FE4-866E-FBE6BD9E37B4}" type="slidenum">
              <a:rPr lang="en-GB" smtClean="0"/>
              <a:t>‹#›</a:t>
            </a:fld>
            <a:endParaRPr lang="en-GB"/>
          </a:p>
        </p:txBody>
      </p:sp>
    </p:spTree>
    <p:extLst>
      <p:ext uri="{BB962C8B-B14F-4D97-AF65-F5344CB8AC3E}">
        <p14:creationId xmlns:p14="http://schemas.microsoft.com/office/powerpoint/2010/main" val="207651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8D0E63-0F6A-47B0-8BD1-6E95B004C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22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6F605-926A-407B-A1EE-84318382A6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3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1AEE1C-90E3-4FE4-866E-FBE6BD9E37B4}" type="slidenum">
              <a:rPr lang="en-GB" smtClean="0"/>
              <a:t>6</a:t>
            </a:fld>
            <a:endParaRPr lang="en-GB"/>
          </a:p>
        </p:txBody>
      </p:sp>
    </p:spTree>
    <p:extLst>
      <p:ext uri="{BB962C8B-B14F-4D97-AF65-F5344CB8AC3E}">
        <p14:creationId xmlns:p14="http://schemas.microsoft.com/office/powerpoint/2010/main" val="19476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6913-BDFA-41A3-94A7-86296823EF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61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1AEE1C-90E3-4FE4-866E-FBE6BD9E37B4}" type="slidenum">
              <a:rPr lang="en-GB" smtClean="0"/>
              <a:t>8</a:t>
            </a:fld>
            <a:endParaRPr lang="en-GB"/>
          </a:p>
        </p:txBody>
      </p:sp>
    </p:spTree>
    <p:extLst>
      <p:ext uri="{BB962C8B-B14F-4D97-AF65-F5344CB8AC3E}">
        <p14:creationId xmlns:p14="http://schemas.microsoft.com/office/powerpoint/2010/main" val="211214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1AEE1C-90E3-4FE4-866E-FBE6BD9E37B4}" type="slidenum">
              <a:rPr lang="en-GB" smtClean="0"/>
              <a:t>9</a:t>
            </a:fld>
            <a:endParaRPr lang="en-GB"/>
          </a:p>
        </p:txBody>
      </p:sp>
    </p:spTree>
    <p:extLst>
      <p:ext uri="{BB962C8B-B14F-4D97-AF65-F5344CB8AC3E}">
        <p14:creationId xmlns:p14="http://schemas.microsoft.com/office/powerpoint/2010/main" val="225363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1AEE1C-90E3-4FE4-866E-FBE6BD9E37B4}" type="slidenum">
              <a:rPr lang="en-GB" smtClean="0"/>
              <a:t>10</a:t>
            </a:fld>
            <a:endParaRPr lang="en-GB"/>
          </a:p>
        </p:txBody>
      </p:sp>
    </p:spTree>
    <p:extLst>
      <p:ext uri="{BB962C8B-B14F-4D97-AF65-F5344CB8AC3E}">
        <p14:creationId xmlns:p14="http://schemas.microsoft.com/office/powerpoint/2010/main" val="365933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33" descr="Tag=AccentColor&#10;Flavor=Light&#10;Target=Fill">
            <a:extLst>
              <a:ext uri="{FF2B5EF4-FFF2-40B4-BE49-F238E27FC236}">
                <a16:creationId xmlns:a16="http://schemas.microsoft.com/office/drawing/2014/main" id="{DEA9CE48-E5DD-4DC8-B07A-4D344CABF59D}"/>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85175FA6-7323-4350-ABF3-18DC0207130B}"/>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86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Tag=AccentColor&#10;Flavor=Light&#10;Target=FillAndLine">
            <a:extLst>
              <a:ext uri="{FF2B5EF4-FFF2-40B4-BE49-F238E27FC236}">
                <a16:creationId xmlns:a16="http://schemas.microsoft.com/office/drawing/2014/main" id="{0A663551-487F-4C49-8DB6-02C81D1BB7B2}"/>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0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Tag=AccentColor&#10;Flavor=Light&#10;Target=FillAndLine">
            <a:extLst>
              <a:ext uri="{FF2B5EF4-FFF2-40B4-BE49-F238E27FC236}">
                <a16:creationId xmlns:a16="http://schemas.microsoft.com/office/drawing/2014/main" id="{7B0A758B-2A5D-48DE-88BE-5F70D51DE8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1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ag=AccentColor&#10;Flavor=Light&#10;Target=FillAndLine">
            <a:extLst>
              <a:ext uri="{FF2B5EF4-FFF2-40B4-BE49-F238E27FC236}">
                <a16:creationId xmlns:a16="http://schemas.microsoft.com/office/drawing/2014/main" id="{D0BA7B29-E51B-48CC-B920-1E8DB8C26236}"/>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5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Website</a:t>
            </a:r>
          </a:p>
        </p:txBody>
      </p:sp>
      <p:sp>
        <p:nvSpPr>
          <p:cNvPr id="16" name="Freeform: Shape 15" descr="Tag=AccentColor&#10;Flavor=Light&#10;Target=Fill">
            <a:extLst>
              <a:ext uri="{FF2B5EF4-FFF2-40B4-BE49-F238E27FC236}">
                <a16:creationId xmlns:a16="http://schemas.microsoft.com/office/drawing/2014/main" id="{7CC7D32B-7E43-4F96-B019-568B2E4B2198}"/>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Tree>
    <p:extLst>
      <p:ext uri="{BB962C8B-B14F-4D97-AF65-F5344CB8AC3E}">
        <p14:creationId xmlns:p14="http://schemas.microsoft.com/office/powerpoint/2010/main" val="291368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a:p>
        </p:txBody>
      </p:sp>
    </p:spTree>
    <p:extLst>
      <p:ext uri="{BB962C8B-B14F-4D97-AF65-F5344CB8AC3E}">
        <p14:creationId xmlns:p14="http://schemas.microsoft.com/office/powerpoint/2010/main" val="148912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30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44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97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Tree>
    <p:extLst>
      <p:ext uri="{BB962C8B-B14F-4D97-AF65-F5344CB8AC3E}">
        <p14:creationId xmlns:p14="http://schemas.microsoft.com/office/powerpoint/2010/main" val="180224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Tree>
    <p:extLst>
      <p:ext uri="{BB962C8B-B14F-4D97-AF65-F5344CB8AC3E}">
        <p14:creationId xmlns:p14="http://schemas.microsoft.com/office/powerpoint/2010/main" val="376830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a:solidFill>
                <a:schemeClr val="bg1"/>
              </a:solidFill>
            </a:endParaRPr>
          </a:p>
        </p:txBody>
      </p:sp>
      <p:sp>
        <p:nvSpPr>
          <p:cNvPr id="8" name="Freeform: Shape 7" descr="Tag=AccentColor&#10;Flavor=Light&#10;Target=Fill">
            <a:extLst>
              <a:ext uri="{FF2B5EF4-FFF2-40B4-BE49-F238E27FC236}">
                <a16:creationId xmlns:a16="http://schemas.microsoft.com/office/drawing/2014/main" id="{90A81E4C-5BAD-490C-B680-78114C149737}"/>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323992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Tree>
    <p:extLst>
      <p:ext uri="{BB962C8B-B14F-4D97-AF65-F5344CB8AC3E}">
        <p14:creationId xmlns:p14="http://schemas.microsoft.com/office/powerpoint/2010/main" val="3590490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568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a:t>Website</a:t>
            </a:r>
          </a:p>
        </p:txBody>
      </p:sp>
    </p:spTree>
    <p:extLst>
      <p:ext uri="{BB962C8B-B14F-4D97-AF65-F5344CB8AC3E}">
        <p14:creationId xmlns:p14="http://schemas.microsoft.com/office/powerpoint/2010/main" val="305628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4D23-FADD-422E-A42C-D1B33C2A7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A028FB-23AD-491A-8BD1-0254ED6A4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8520DB-C4CB-4A59-A1D1-08977DF167E8}"/>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7FE3B37D-390E-4FF3-94AE-37AB3C124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328454-65A4-4925-B9D0-1E2D950C64C4}"/>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878228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E6D1-153D-4BBB-93B9-D9C413ED23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DDBB72-E40A-45C6-9B56-FAD102C3AE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DC35E-F153-4BBB-A98D-BF4031E88B1F}"/>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28BFB068-1DA0-4323-8CBD-CD77DF58C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BA15F-CD5F-46DD-98E8-9F0B879F45F1}"/>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416357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8A03-56CD-49F3-A21F-5297B4C51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839D9A-B1B2-408C-8574-2E894AD8CE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E2281-6630-45F9-8827-11D4C0AF44A9}"/>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003B579F-0D99-4C83-BA78-DBACB6D5B6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AD4CB-C182-43D5-A723-690AF178DA56}"/>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3658830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66BA-7168-4BDB-8066-049BF516C9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D79CE-CA05-43EA-9B2D-4729FFAD0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A620BC-F584-4CAA-80F7-632C08491E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EE16A5-67D7-4A36-AA07-7ADC235BB492}"/>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6" name="Footer Placeholder 5">
            <a:extLst>
              <a:ext uri="{FF2B5EF4-FFF2-40B4-BE49-F238E27FC236}">
                <a16:creationId xmlns:a16="http://schemas.microsoft.com/office/drawing/2014/main" id="{C4B25AC3-EB86-4EEE-A63F-B3D0E3D33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7F0E2-D182-48EF-A5E6-7E1A7901B33C}"/>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2997031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74C4-375F-46AD-A700-BB4217AB55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99F5F7-BB48-43A4-8B1B-62118C12A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9141A-F7E3-4CDF-9B6E-FA0A65133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69E94-6970-43E4-8309-97FE5F93E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147C6-B86E-4C4A-9345-782A8C4CD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E6AECE-A9D7-4FFE-A6B0-FC4B04AD1A2D}"/>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8" name="Footer Placeholder 7">
            <a:extLst>
              <a:ext uri="{FF2B5EF4-FFF2-40B4-BE49-F238E27FC236}">
                <a16:creationId xmlns:a16="http://schemas.microsoft.com/office/drawing/2014/main" id="{270E324B-40DE-4E4D-B443-D05FFA46E0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4D5A41-99BF-4EED-AD4C-A9A8335CFA42}"/>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3474454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F7CC-D645-455B-825D-EBDA56B813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9A52DC-B48A-484E-BDA7-562ABACD20F0}"/>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4" name="Footer Placeholder 3">
            <a:extLst>
              <a:ext uri="{FF2B5EF4-FFF2-40B4-BE49-F238E27FC236}">
                <a16:creationId xmlns:a16="http://schemas.microsoft.com/office/drawing/2014/main" id="{55B48C68-8937-4AB6-AB81-00C24E4DBF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215630-A7D6-4C5D-95F3-786644030F55}"/>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147724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12E1E-12BB-4923-A550-03CA7EFA4023}"/>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3" name="Footer Placeholder 2">
            <a:extLst>
              <a:ext uri="{FF2B5EF4-FFF2-40B4-BE49-F238E27FC236}">
                <a16:creationId xmlns:a16="http://schemas.microsoft.com/office/drawing/2014/main" id="{D7F66763-F72D-4A6E-B71D-6BA87C852D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C6D5FB-1499-4E1C-BE67-F1276C241328}"/>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9141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ag=AccentColor&#10;Flavor=Light&#10;Target=FillAndLine">
            <a:extLst>
              <a:ext uri="{FF2B5EF4-FFF2-40B4-BE49-F238E27FC236}">
                <a16:creationId xmlns:a16="http://schemas.microsoft.com/office/drawing/2014/main" id="{6DD0D917-0E0D-4EA9-B373-E42DB0856A25}"/>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399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B3F6-36E6-455C-A454-A6C1A431D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F9196F-2CF7-47FD-8669-7399E369E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A0C368-67AF-4BE2-8D74-1DFF0E0ED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E0C19-A41B-4FD9-84E7-DB011A50D860}"/>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6" name="Footer Placeholder 5">
            <a:extLst>
              <a:ext uri="{FF2B5EF4-FFF2-40B4-BE49-F238E27FC236}">
                <a16:creationId xmlns:a16="http://schemas.microsoft.com/office/drawing/2014/main" id="{77D280FD-BB14-4A30-BA21-81A9220B0F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EC093-EDB7-432A-BAC4-BDDEDE16B9E9}"/>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3135805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D92F-5103-4327-BE3A-9981DC335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597FA6-CAAC-4070-8E4D-31F2CE6B3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EDEB60-3EB2-475C-9931-72C9DB1CB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8C1A8-0878-46A6-A794-6E4AEA78CEF1}"/>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6" name="Footer Placeholder 5">
            <a:extLst>
              <a:ext uri="{FF2B5EF4-FFF2-40B4-BE49-F238E27FC236}">
                <a16:creationId xmlns:a16="http://schemas.microsoft.com/office/drawing/2014/main" id="{4EA8E1C8-8A49-41AE-9ABA-90C7D4D452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5E845D-4FF5-42D8-8B25-1B448A536C41}"/>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922707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AC35-044F-4883-90C8-0CCAF3B28D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EC2A76-4761-448F-A01C-2A0B0782B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BCFE5-7245-40DB-AF1E-99006AC0CDEA}"/>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FFB40B82-2FB7-4B6A-9F83-9867B6DFF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BE562-B5A0-40E2-BD5B-9B3C63AB7DBE}"/>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2286422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3FC94-6AFB-43B4-BA8B-D4434A6555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3CB87A-856E-4594-A691-4D547C154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AD2956-2972-4918-9685-A5C0AEC28188}"/>
              </a:ext>
            </a:extLst>
          </p:cNvPr>
          <p:cNvSpPr>
            <a:spLocks noGrp="1"/>
          </p:cNvSpPr>
          <p:nvPr>
            <p:ph type="dt" sz="half" idx="10"/>
          </p:nvPr>
        </p:nvSpPr>
        <p:spPr/>
        <p:txBody>
          <a:body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36C49D62-FC80-4FE3-B916-2496AEBFF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4B3B0-77F3-45E3-9475-877F3EFFF68B}"/>
              </a:ext>
            </a:extLst>
          </p:cNvPr>
          <p:cNvSpPr>
            <a:spLocks noGrp="1"/>
          </p:cNvSpPr>
          <p:nvPr>
            <p:ph type="sldNum" sz="quarter" idx="12"/>
          </p:nvPr>
        </p:nvSpPr>
        <p:spPr/>
        <p:txBody>
          <a:bodyPr/>
          <a:lstStyle/>
          <a:p>
            <a:fld id="{DE8B8175-D787-4407-B941-56509B0E6F48}" type="slidenum">
              <a:rPr lang="en-GB" smtClean="0"/>
              <a:t>‹#›</a:t>
            </a:fld>
            <a:endParaRPr lang="en-GB"/>
          </a:p>
        </p:txBody>
      </p:sp>
    </p:spTree>
    <p:extLst>
      <p:ext uri="{BB962C8B-B14F-4D97-AF65-F5344CB8AC3E}">
        <p14:creationId xmlns:p14="http://schemas.microsoft.com/office/powerpoint/2010/main" val="16990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3308-DB25-4183-BFCB-DA138A519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4AB2EF-6002-48D4-8930-7CDC2F019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F6EF4E-DA68-48F1-97D5-9E533F18698C}"/>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059BE7AB-225F-4EA2-938F-AE35361B9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568C6-48D8-4149-87C2-5108E08D68AB}"/>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28905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8537-4E5D-432E-8200-F66CF05AC6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D3C8C-2D9F-467B-90D7-0F8B5BC3E5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E9A10-304A-4592-B931-5B3EAEC0E30F}"/>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DDA72D6F-DA06-417F-A833-8B9DB531E8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991DA-7488-4B82-9167-955B9ADBB792}"/>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3895544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3B6D-9372-4D44-9155-98CA81A23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F1466B-4F99-426B-93E8-02F63E898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E1C793-CE6C-4809-8242-0D620AE4EF34}"/>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3C752E1B-A4AE-4A1D-8B7E-99A520285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4BCAC-7B5E-42C4-B35E-0BB2AF3F6A1B}"/>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5854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323C-2C30-4288-8084-6E3F945BC3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8A382A-FB35-4F31-ACF2-854314456F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6610C0-FC5F-4C1B-A101-8343CEDD5B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6966C6-A430-473C-B93A-7B5503929FC6}"/>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6" name="Footer Placeholder 5">
            <a:extLst>
              <a:ext uri="{FF2B5EF4-FFF2-40B4-BE49-F238E27FC236}">
                <a16:creationId xmlns:a16="http://schemas.microsoft.com/office/drawing/2014/main" id="{D3419BD0-CFAA-4B95-B744-64D1935ECB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DE4F1C-DF56-4908-9348-683E6EF97211}"/>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86435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E422-FFC4-43A4-8190-847A42FB48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A32326-6C25-4AF1-90D2-086B89661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6C258C-0981-436B-8C81-C745062896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8FFAB8-DD47-46E8-952B-59059D519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FB8BD3-7D05-42F5-9C4D-37FF068650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957352-11C8-4228-B216-BEA8B2D57D76}"/>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8" name="Footer Placeholder 7">
            <a:extLst>
              <a:ext uri="{FF2B5EF4-FFF2-40B4-BE49-F238E27FC236}">
                <a16:creationId xmlns:a16="http://schemas.microsoft.com/office/drawing/2014/main" id="{1BEBB723-DB27-4383-8E70-E29561C1A0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BEECE4-21C8-47A3-82D2-AD0E22DDB04F}"/>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163877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E8CE-E9A7-427A-9F5C-BE6851EE61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9FF7AA-9311-497D-9241-25A9172F3DB3}"/>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4" name="Footer Placeholder 3">
            <a:extLst>
              <a:ext uri="{FF2B5EF4-FFF2-40B4-BE49-F238E27FC236}">
                <a16:creationId xmlns:a16="http://schemas.microsoft.com/office/drawing/2014/main" id="{F03D0896-F312-4EA0-AF5A-4C9520DE5D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914E0-162E-4CE8-85E6-EFE3DEA183CF}"/>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1448221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a:t>Title</a:t>
            </a:r>
          </a:p>
        </p:txBody>
      </p:sp>
      <p:sp>
        <p:nvSpPr>
          <p:cNvPr id="11" name="Rectangle 6">
            <a:extLst>
              <a:ext uri="{FF2B5EF4-FFF2-40B4-BE49-F238E27FC236}">
                <a16:creationId xmlns:a16="http://schemas.microsoft.com/office/drawing/2014/main" id="{EC686F5F-8990-4C72-9CE5-9517854EA994}"/>
              </a:ext>
            </a:extLst>
          </p:cNvPr>
          <p:cNvSpPr/>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
        <p:nvSpPr>
          <p:cNvPr id="6" name="Freeform: Shape 5" descr="Tag=AccentColor&#10;Flavor=Light&#10;Target=Fill">
            <a:extLst>
              <a:ext uri="{FF2B5EF4-FFF2-40B4-BE49-F238E27FC236}">
                <a16:creationId xmlns:a16="http://schemas.microsoft.com/office/drawing/2014/main" id="{0745A2AC-59FD-4224-B683-C9E3387DED8F}"/>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a:p>
        </p:txBody>
      </p:sp>
      <p:sp>
        <p:nvSpPr>
          <p:cNvPr id="8" name="Rectangle 6">
            <a:extLst>
              <a:ext uri="{FF2B5EF4-FFF2-40B4-BE49-F238E27FC236}">
                <a16:creationId xmlns:a16="http://schemas.microsoft.com/office/drawing/2014/main" id="{5A21AC9A-3A18-4D09-A62C-8904E79B2DBB}"/>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504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07114-E0B8-472C-8C14-66DAD66E671C}"/>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3" name="Footer Placeholder 2">
            <a:extLst>
              <a:ext uri="{FF2B5EF4-FFF2-40B4-BE49-F238E27FC236}">
                <a16:creationId xmlns:a16="http://schemas.microsoft.com/office/drawing/2014/main" id="{A9F8024C-7A95-45BC-BACE-3782417B0E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63E0BC-E30E-43D1-856D-D1868335F13C}"/>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261400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F624-0FD6-40D4-82D6-81C08CAFE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B4480E-A242-42E1-9B20-0F335D9BA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F01A63-F078-4365-BAD3-CF932A412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A0D013-CA9F-4E43-8074-D9F6F930BAA7}"/>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6" name="Footer Placeholder 5">
            <a:extLst>
              <a:ext uri="{FF2B5EF4-FFF2-40B4-BE49-F238E27FC236}">
                <a16:creationId xmlns:a16="http://schemas.microsoft.com/office/drawing/2014/main" id="{C0A256DB-009A-4A89-8730-9AC97B5458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D2E1CB-5097-4AC4-8F13-7060F64EADE9}"/>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174200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56DE-7FC0-4AE4-BE7B-94934618E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19F6DC-6E7E-4079-88A4-274A35BBF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A9B5-C7ED-4C1F-B9B3-B1937A9BD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C65360-781B-491E-B23D-6977AABDCDD2}"/>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6" name="Footer Placeholder 5">
            <a:extLst>
              <a:ext uri="{FF2B5EF4-FFF2-40B4-BE49-F238E27FC236}">
                <a16:creationId xmlns:a16="http://schemas.microsoft.com/office/drawing/2014/main" id="{E17202D0-6968-404A-81E2-E84B2025E0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54E07C-B3E0-4103-B66E-15EBEEF7DCD7}"/>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102820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835-16AA-40E4-9326-93000CF7D4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3F34D3-5210-4FE4-ABCD-FCF3C13740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800C2-E914-4ADE-95F9-007B9DB086BD}"/>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F84FE187-3A3C-4C44-B6F2-F968593E0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5FE7F8-09F1-4354-88BA-E4D9772D4E66}"/>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3256370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91945-EED4-4FE1-B289-337D9350F0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36363D-72C7-4D23-95F4-45AB72BFCF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5E2A6-CA6C-4E78-B83B-2792B8981DE5}"/>
              </a:ext>
            </a:extLst>
          </p:cNvPr>
          <p:cNvSpPr>
            <a:spLocks noGrp="1"/>
          </p:cNvSpPr>
          <p:nvPr>
            <p:ph type="dt" sz="half" idx="10"/>
          </p:nvPr>
        </p:nvSpPr>
        <p:spPr/>
        <p:txBody>
          <a:body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04F92864-1094-44EB-A67F-40FD68596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8F6E4-74B3-42B0-931F-07A43062DE28}"/>
              </a:ext>
            </a:extLst>
          </p:cNvPr>
          <p:cNvSpPr>
            <a:spLocks noGrp="1"/>
          </p:cNvSpPr>
          <p:nvPr>
            <p:ph type="sldNum" sz="quarter" idx="12"/>
          </p:nvPr>
        </p:nvSpPr>
        <p:spPr/>
        <p:txBody>
          <a:bodyPr/>
          <a:lstStyle/>
          <a:p>
            <a:fld id="{E8DB483D-BAD6-4882-B135-3E5AA75B9929}" type="slidenum">
              <a:rPr lang="en-GB" smtClean="0"/>
              <a:t>‹#›</a:t>
            </a:fld>
            <a:endParaRPr lang="en-GB"/>
          </a:p>
        </p:txBody>
      </p:sp>
    </p:spTree>
    <p:extLst>
      <p:ext uri="{BB962C8B-B14F-4D97-AF65-F5344CB8AC3E}">
        <p14:creationId xmlns:p14="http://schemas.microsoft.com/office/powerpoint/2010/main" val="254705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426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a:p>
        </p:txBody>
      </p:sp>
      <p:sp>
        <p:nvSpPr>
          <p:cNvPr id="12" name="Rectangle 11">
            <a:extLst>
              <a:ext uri="{FF2B5EF4-FFF2-40B4-BE49-F238E27FC236}">
                <a16:creationId xmlns:a16="http://schemas.microsoft.com/office/drawing/2014/main" id="{9474AF53-8E5D-4CC4-B341-32DDBD4237D3}"/>
              </a:ext>
            </a:extLst>
          </p:cNvPr>
          <p:cNvSpPr/>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
        <p:nvSpPr>
          <p:cNvPr id="9" name="Freeform: Shape 8" descr="Tag=AccentColor&#10;Flavor=Light&#10;Target=Fill">
            <a:extLst>
              <a:ext uri="{FF2B5EF4-FFF2-40B4-BE49-F238E27FC236}">
                <a16:creationId xmlns:a16="http://schemas.microsoft.com/office/drawing/2014/main" id="{A7B4B9BE-A170-4746-AEE1-DC0149B4D92A}"/>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8385A4BC-F807-4925-AA3A-7C13520A0EC6}"/>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a:t>Name</a:t>
            </a:r>
          </a:p>
          <a:p>
            <a:pPr lvl="1"/>
            <a:r>
              <a:rPr lang="en-US"/>
              <a:t>Title</a:t>
            </a:r>
          </a:p>
        </p:txBody>
      </p:sp>
      <p:sp>
        <p:nvSpPr>
          <p:cNvPr id="17" name="Rectangle 16" descr="Tag=AccentColor&#10;Flavor=Light&#10;Target=FillAndLine">
            <a:extLst>
              <a:ext uri="{FF2B5EF4-FFF2-40B4-BE49-F238E27FC236}">
                <a16:creationId xmlns:a16="http://schemas.microsoft.com/office/drawing/2014/main" id="{0BECC681-9FCE-4E05-925B-60F1161916C1}"/>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60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ag=AccentColor&#10;Flavor=Light&#10;Target=FillAndLine">
            <a:extLst>
              <a:ext uri="{FF2B5EF4-FFF2-40B4-BE49-F238E27FC236}">
                <a16:creationId xmlns:a16="http://schemas.microsoft.com/office/drawing/2014/main" id="{E9AC74D4-788B-4FC0-A903-03DAA15C53E0}"/>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8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ag=AccentColor&#10;Flavor=Light&#10;Target=FillAndLine">
            <a:extLst>
              <a:ext uri="{FF2B5EF4-FFF2-40B4-BE49-F238E27FC236}">
                <a16:creationId xmlns:a16="http://schemas.microsoft.com/office/drawing/2014/main" id="{23EDC10E-0543-4832-ABC8-AC2688EFD2F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52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a:p>
        </p:txBody>
      </p:sp>
    </p:spTree>
    <p:extLst>
      <p:ext uri="{BB962C8B-B14F-4D97-AF65-F5344CB8AC3E}">
        <p14:creationId xmlns:p14="http://schemas.microsoft.com/office/powerpoint/2010/main" val="262391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E5F34-573F-4C19-B8E2-F5515E934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246E2-8781-4263-8517-792ED8365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16CD2B-CEF2-4A94-B80A-4ADDED5CE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58EE3-298F-4857-9864-1D7DBF29AA0E}" type="datetimeFigureOut">
              <a:rPr lang="en-GB" smtClean="0"/>
              <a:t>28/11/2024</a:t>
            </a:fld>
            <a:endParaRPr lang="en-GB"/>
          </a:p>
        </p:txBody>
      </p:sp>
      <p:sp>
        <p:nvSpPr>
          <p:cNvPr id="5" name="Footer Placeholder 4">
            <a:extLst>
              <a:ext uri="{FF2B5EF4-FFF2-40B4-BE49-F238E27FC236}">
                <a16:creationId xmlns:a16="http://schemas.microsoft.com/office/drawing/2014/main" id="{6771D15C-F59D-4CA9-8904-6830B5C9C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F2AF60-9518-4FB3-8A60-F9C9111A4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B8175-D787-4407-B941-56509B0E6F48}" type="slidenum">
              <a:rPr lang="en-GB" smtClean="0"/>
              <a:t>‹#›</a:t>
            </a:fld>
            <a:endParaRPr lang="en-GB"/>
          </a:p>
        </p:txBody>
      </p:sp>
    </p:spTree>
    <p:extLst>
      <p:ext uri="{BB962C8B-B14F-4D97-AF65-F5344CB8AC3E}">
        <p14:creationId xmlns:p14="http://schemas.microsoft.com/office/powerpoint/2010/main" val="40014591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BB55D-1347-4432-92D7-E366F97E8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D76573-1FDC-44F6-A2F8-2F62E6091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17B7B-D25E-4ED5-B935-B2BBDF412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725-7506-40AB-8B24-9256F77CBA52}" type="datetimeFigureOut">
              <a:rPr lang="en-GB" smtClean="0"/>
              <a:t>28/11/2024</a:t>
            </a:fld>
            <a:endParaRPr lang="en-GB"/>
          </a:p>
        </p:txBody>
      </p:sp>
      <p:sp>
        <p:nvSpPr>
          <p:cNvPr id="5" name="Footer Placeholder 4">
            <a:extLst>
              <a:ext uri="{FF2B5EF4-FFF2-40B4-BE49-F238E27FC236}">
                <a16:creationId xmlns:a16="http://schemas.microsoft.com/office/drawing/2014/main" id="{E74380D9-08A2-4C72-BAC2-2198F8554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B3A656-6A73-4524-9D15-0A2888879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B483D-BAD6-4882-B135-3E5AA75B9929}" type="slidenum">
              <a:rPr lang="en-GB" smtClean="0"/>
              <a:t>‹#›</a:t>
            </a:fld>
            <a:endParaRPr lang="en-GB"/>
          </a:p>
        </p:txBody>
      </p:sp>
    </p:spTree>
    <p:extLst>
      <p:ext uri="{BB962C8B-B14F-4D97-AF65-F5344CB8AC3E}">
        <p14:creationId xmlns:p14="http://schemas.microsoft.com/office/powerpoint/2010/main" val="367270632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tyLaqMBGi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a:xfrm>
            <a:off x="2560320" y="960120"/>
            <a:ext cx="7262106" cy="2898648"/>
          </a:xfrm>
        </p:spPr>
        <p:txBody>
          <a:bodyPr/>
          <a:lstStyle/>
          <a:p>
            <a:r>
              <a:rPr lang="en-US" sz="6000" dirty="0">
                <a:latin typeface="Century Gothic" panose="020B0502020202020204" pitchFamily="34" charset="0"/>
              </a:rPr>
              <a:t>Delve OD Programme</a:t>
            </a:r>
            <a:br>
              <a:rPr lang="en-US" sz="6000" dirty="0">
                <a:latin typeface="Century Gothic" panose="020B0502020202020204" pitchFamily="34" charset="0"/>
              </a:rPr>
            </a:br>
            <a:r>
              <a:rPr lang="en-US" sz="6000" dirty="0">
                <a:latin typeface="Century Gothic" panose="020B0502020202020204" pitchFamily="34" charset="0"/>
              </a:rPr>
              <a:t>2025</a:t>
            </a:r>
          </a:p>
        </p:txBody>
      </p:sp>
      <p:pic>
        <p:nvPicPr>
          <p:cNvPr id="10" name="Picture 9" descr="Logo&#10;&#10;Description automatically generated">
            <a:extLst>
              <a:ext uri="{FF2B5EF4-FFF2-40B4-BE49-F238E27FC236}">
                <a16:creationId xmlns:a16="http://schemas.microsoft.com/office/drawing/2014/main" id="{94E323F5-8F2E-4B5B-86E4-21AC5E708072}"/>
              </a:ext>
            </a:extLst>
          </p:cNvPr>
          <p:cNvPicPr>
            <a:picLocks noChangeAspect="1"/>
          </p:cNvPicPr>
          <p:nvPr/>
        </p:nvPicPr>
        <p:blipFill>
          <a:blip r:embed="rId3"/>
          <a:stretch>
            <a:fillRect/>
          </a:stretch>
        </p:blipFill>
        <p:spPr>
          <a:xfrm>
            <a:off x="4767012" y="4461306"/>
            <a:ext cx="2440033" cy="915959"/>
          </a:xfrm>
          <a:prstGeom prst="rect">
            <a:avLst/>
          </a:prstGeom>
        </p:spPr>
      </p:pic>
      <p:sp>
        <p:nvSpPr>
          <p:cNvPr id="14" name="Title 1">
            <a:extLst>
              <a:ext uri="{FF2B5EF4-FFF2-40B4-BE49-F238E27FC236}">
                <a16:creationId xmlns:a16="http://schemas.microsoft.com/office/drawing/2014/main" id="{04D9CCC1-7B5E-411E-A863-251277F3BFF5}"/>
              </a:ext>
            </a:extLst>
          </p:cNvPr>
          <p:cNvSpPr txBox="1">
            <a:spLocks/>
          </p:cNvSpPr>
          <p:nvPr/>
        </p:nvSpPr>
        <p:spPr>
          <a:xfrm>
            <a:off x="3800839" y="4797862"/>
            <a:ext cx="4372378" cy="110001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Nurture – Flourish – Grow</a:t>
            </a:r>
          </a:p>
        </p:txBody>
      </p:sp>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1CD8509-4210-DCE3-4306-6DBF82119E64}"/>
              </a:ext>
            </a:extLst>
          </p:cNvPr>
          <p:cNvSpPr>
            <a:spLocks noGrp="1"/>
          </p:cNvSpPr>
          <p:nvPr>
            <p:ph type="title"/>
          </p:nvPr>
        </p:nvSpPr>
        <p:spPr/>
        <p:txBody>
          <a:bodyPr>
            <a:normAutofit/>
          </a:bodyPr>
          <a:lstStyle/>
          <a:p>
            <a:r>
              <a:rPr lang="en-US" sz="4400">
                <a:latin typeface="Century Gothic" panose="020B0502020202020204" pitchFamily="34" charset="0"/>
              </a:rPr>
              <a:t>Programme Dates</a:t>
            </a:r>
            <a:endParaRPr lang="en-US" sz="44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07521BD-A456-4E92-46BB-1597655A3D67}"/>
              </a:ext>
            </a:extLst>
          </p:cNvPr>
          <p:cNvSpPr>
            <a:spLocks noGrp="1"/>
          </p:cNvSpPr>
          <p:nvPr>
            <p:ph sz="half" idx="1"/>
          </p:nvPr>
        </p:nvSpPr>
        <p:spPr>
          <a:xfrm>
            <a:off x="914400" y="2980944"/>
            <a:ext cx="5181600" cy="3877056"/>
          </a:xfrm>
        </p:spPr>
        <p:txBody>
          <a:bodyPr>
            <a:normAutofit/>
          </a:bodyPr>
          <a:lstStyle/>
          <a:p>
            <a:r>
              <a:rPr lang="en-GB" sz="2600" dirty="0">
                <a:latin typeface="Century Gothic" panose="020B0502020202020204" pitchFamily="34" charset="0"/>
                <a:ea typeface="+mj-ea"/>
                <a:cs typeface="+mj-cs"/>
              </a:rPr>
              <a:t>21 January 2024</a:t>
            </a:r>
          </a:p>
          <a:p>
            <a:r>
              <a:rPr lang="en-GB" sz="2600" dirty="0">
                <a:latin typeface="Century Gothic" panose="020B0502020202020204" pitchFamily="34" charset="0"/>
                <a:ea typeface="+mj-ea"/>
                <a:cs typeface="+mj-cs"/>
              </a:rPr>
              <a:t>13 February</a:t>
            </a:r>
          </a:p>
          <a:p>
            <a:r>
              <a:rPr lang="en-GB" sz="2600" dirty="0">
                <a:latin typeface="Century Gothic" panose="020B0502020202020204" pitchFamily="34" charset="0"/>
                <a:ea typeface="+mj-ea"/>
                <a:cs typeface="+mj-cs"/>
              </a:rPr>
              <a:t>11 March</a:t>
            </a:r>
          </a:p>
          <a:p>
            <a:r>
              <a:rPr lang="en-GB" sz="2600" dirty="0">
                <a:latin typeface="Century Gothic" panose="020B0502020202020204" pitchFamily="34" charset="0"/>
                <a:ea typeface="+mj-ea"/>
                <a:cs typeface="+mj-cs"/>
              </a:rPr>
              <a:t>2 April</a:t>
            </a:r>
          </a:p>
          <a:p>
            <a:pPr marL="0" indent="0">
              <a:buNone/>
            </a:pPr>
            <a:endParaRPr lang="en-GB" dirty="0"/>
          </a:p>
        </p:txBody>
      </p:sp>
      <p:sp>
        <p:nvSpPr>
          <p:cNvPr id="2" name="AutoShape 2" descr="logo">
            <a:extLst>
              <a:ext uri="{FF2B5EF4-FFF2-40B4-BE49-F238E27FC236}">
                <a16:creationId xmlns:a16="http://schemas.microsoft.com/office/drawing/2014/main" id="{F69973D5-A428-7B73-E617-69DF19A5B17F}"/>
              </a:ext>
            </a:extLst>
          </p:cNvPr>
          <p:cNvSpPr>
            <a:spLocks noChangeAspect="1" noChangeArrowheads="1"/>
          </p:cNvSpPr>
          <p:nvPr/>
        </p:nvSpPr>
        <p:spPr bwMode="auto">
          <a:xfrm>
            <a:off x="5943599" y="357249"/>
            <a:ext cx="3224151" cy="322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he Hand Black"/>
              <a:ea typeface="+mn-ea"/>
              <a:cs typeface="+mn-cs"/>
            </a:endParaRPr>
          </a:p>
        </p:txBody>
      </p:sp>
      <p:sp>
        <p:nvSpPr>
          <p:cNvPr id="5" name="TextBox 4">
            <a:extLst>
              <a:ext uri="{FF2B5EF4-FFF2-40B4-BE49-F238E27FC236}">
                <a16:creationId xmlns:a16="http://schemas.microsoft.com/office/drawing/2014/main" id="{415B2CD0-D6E1-5568-3971-D303271B7AA5}"/>
              </a:ext>
            </a:extLst>
          </p:cNvPr>
          <p:cNvSpPr txBox="1"/>
          <p:nvPr/>
        </p:nvSpPr>
        <p:spPr>
          <a:xfrm>
            <a:off x="6096000" y="3589276"/>
            <a:ext cx="4401065" cy="707886"/>
          </a:xfrm>
          <a:prstGeom prst="rect">
            <a:avLst/>
          </a:prstGeom>
          <a:noFill/>
        </p:spPr>
        <p:txBody>
          <a:bodyPr wrap="square" rtlCol="0">
            <a:spAutoFit/>
          </a:bodyPr>
          <a:lstStyle/>
          <a:p>
            <a:r>
              <a:rPr lang="en-GB" sz="2000" i="1" dirty="0">
                <a:latin typeface="Century Gothic" panose="020B0502020202020204" pitchFamily="34" charset="0"/>
                <a:ea typeface="+mj-ea"/>
                <a:cs typeface="+mj-cs"/>
              </a:rPr>
              <a:t>All sessions are 9.30-12.30 apart from session 4 which is 9.30-11.30</a:t>
            </a:r>
          </a:p>
        </p:txBody>
      </p:sp>
    </p:spTree>
    <p:extLst>
      <p:ext uri="{BB962C8B-B14F-4D97-AF65-F5344CB8AC3E}">
        <p14:creationId xmlns:p14="http://schemas.microsoft.com/office/powerpoint/2010/main" val="218798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indoor, floor, wood&#10;&#10;Description automatically generated">
            <a:extLst>
              <a:ext uri="{FF2B5EF4-FFF2-40B4-BE49-F238E27FC236}">
                <a16:creationId xmlns:a16="http://schemas.microsoft.com/office/drawing/2014/main" id="{12E47403-7B9B-87F0-1F91-A0F8F98728A0}"/>
              </a:ext>
            </a:extLst>
          </p:cNvPr>
          <p:cNvPicPr>
            <a:picLocks noChangeAspect="1"/>
          </p:cNvPicPr>
          <p:nvPr/>
        </p:nvPicPr>
        <p:blipFill rotWithShape="1">
          <a:blip r:embed="rId2">
            <a:extLst>
              <a:ext uri="{28A0092B-C50C-407E-A947-70E740481C1C}">
                <a14:useLocalDpi xmlns:a14="http://schemas.microsoft.com/office/drawing/2010/main" val="0"/>
              </a:ext>
            </a:extLst>
          </a:blip>
          <a:srcRect t="2392" b="1765"/>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21F802-08A1-9E7F-F054-6A9FA1ED188C}"/>
              </a:ext>
            </a:extLst>
          </p:cNvPr>
          <p:cNvSpPr>
            <a:spLocks noGrp="1"/>
          </p:cNvSpPr>
          <p:nvPr>
            <p:ph type="title"/>
          </p:nvPr>
        </p:nvSpPr>
        <p:spPr>
          <a:xfrm>
            <a:off x="8369811" y="436245"/>
            <a:ext cx="3822189" cy="1899912"/>
          </a:xfrm>
        </p:spPr>
        <p:txBody>
          <a:bodyPr>
            <a:normAutofit/>
          </a:bodyPr>
          <a:lstStyle/>
          <a:p>
            <a:r>
              <a:rPr lang="en-GB" sz="4000" b="1" dirty="0">
                <a:solidFill>
                  <a:srgbClr val="006666"/>
                </a:solidFill>
                <a:latin typeface="Century Gothic" panose="020B0502020202020204" pitchFamily="34" charset="0"/>
              </a:rPr>
              <a:t>Our </a:t>
            </a:r>
            <a:r>
              <a:rPr lang="en-GB" sz="4000" b="1" dirty="0">
                <a:solidFill>
                  <a:schemeClr val="accent2"/>
                </a:solidFill>
                <a:latin typeface="Century Gothic" panose="020B0502020202020204" pitchFamily="34" charset="0"/>
              </a:rPr>
              <a:t>P</a:t>
            </a:r>
            <a:r>
              <a:rPr lang="en-GB" sz="4000" b="1" dirty="0">
                <a:solidFill>
                  <a:srgbClr val="006666"/>
                </a:solidFill>
                <a:latin typeface="Century Gothic" panose="020B0502020202020204" pitchFamily="34" charset="0"/>
              </a:rPr>
              <a:t>urpose</a:t>
            </a:r>
          </a:p>
        </p:txBody>
      </p:sp>
      <p:sp>
        <p:nvSpPr>
          <p:cNvPr id="9" name="Content Placeholder 8">
            <a:extLst>
              <a:ext uri="{FF2B5EF4-FFF2-40B4-BE49-F238E27FC236}">
                <a16:creationId xmlns:a16="http://schemas.microsoft.com/office/drawing/2014/main" id="{BFC22EED-6692-D797-6CB0-A3DA4F554D6B}"/>
              </a:ext>
            </a:extLst>
          </p:cNvPr>
          <p:cNvSpPr>
            <a:spLocks noGrp="1"/>
          </p:cNvSpPr>
          <p:nvPr>
            <p:ph idx="1"/>
          </p:nvPr>
        </p:nvSpPr>
        <p:spPr>
          <a:xfrm>
            <a:off x="8369811" y="2370947"/>
            <a:ext cx="3822189" cy="3742762"/>
          </a:xfrm>
        </p:spPr>
        <p:txBody>
          <a:bodyPr>
            <a:normAutofit/>
          </a:bodyPr>
          <a:lstStyle/>
          <a:p>
            <a:pPr marL="0" indent="0">
              <a:buNone/>
            </a:pPr>
            <a:r>
              <a:rPr lang="en-US" dirty="0">
                <a:solidFill>
                  <a:schemeClr val="tx1">
                    <a:lumMod val="65000"/>
                    <a:lumOff val="35000"/>
                  </a:schemeClr>
                </a:solidFill>
                <a:latin typeface="Century Gothic" panose="020B0502020202020204" pitchFamily="34" charset="0"/>
              </a:rPr>
              <a:t>We believe that work communities should be places where people can thrive</a:t>
            </a:r>
          </a:p>
        </p:txBody>
      </p:sp>
      <p:pic>
        <p:nvPicPr>
          <p:cNvPr id="7" name="Picture 9">
            <a:extLst>
              <a:ext uri="{FF2B5EF4-FFF2-40B4-BE49-F238E27FC236}">
                <a16:creationId xmlns:a16="http://schemas.microsoft.com/office/drawing/2014/main" id="{76767405-CE6D-2685-4C29-D703DE3E1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928" y="4933445"/>
            <a:ext cx="3364632" cy="12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3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lose up image of hands applauding">
            <a:extLst>
              <a:ext uri="{FF2B5EF4-FFF2-40B4-BE49-F238E27FC236}">
                <a16:creationId xmlns:a16="http://schemas.microsoft.com/office/drawing/2014/main" id="{73918A61-0382-31B2-E1CB-771AADF97F95}"/>
              </a:ext>
            </a:extLst>
          </p:cNvPr>
          <p:cNvPicPr>
            <a:picLocks noChangeAspect="1"/>
          </p:cNvPicPr>
          <p:nvPr/>
        </p:nvPicPr>
        <p:blipFill rotWithShape="1">
          <a:blip r:embed="rId2">
            <a:extLst>
              <a:ext uri="{28A0092B-C50C-407E-A947-70E740481C1C}">
                <a14:useLocalDpi xmlns:a14="http://schemas.microsoft.com/office/drawing/2010/main" val="0"/>
              </a:ext>
            </a:extLst>
          </a:blip>
          <a:srcRect t="679" b="15052"/>
          <a:stretch/>
        </p:blipFill>
        <p:spPr>
          <a:xfrm>
            <a:off x="-3047" y="1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21F802-08A1-9E7F-F054-6A9FA1ED188C}"/>
              </a:ext>
            </a:extLst>
          </p:cNvPr>
          <p:cNvSpPr>
            <a:spLocks noGrp="1"/>
          </p:cNvSpPr>
          <p:nvPr>
            <p:ph type="title"/>
          </p:nvPr>
        </p:nvSpPr>
        <p:spPr>
          <a:xfrm>
            <a:off x="1097280" y="325550"/>
            <a:ext cx="10058400" cy="255989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Century Gothic" panose="020B0502020202020204" pitchFamily="34" charset="0"/>
              </a:rPr>
              <a:t>Our Mission</a:t>
            </a:r>
          </a:p>
        </p:txBody>
      </p:sp>
      <p:sp>
        <p:nvSpPr>
          <p:cNvPr id="9" name="Content Placeholder 8">
            <a:extLst>
              <a:ext uri="{FF2B5EF4-FFF2-40B4-BE49-F238E27FC236}">
                <a16:creationId xmlns:a16="http://schemas.microsoft.com/office/drawing/2014/main" id="{BFC22EED-6692-D797-6CB0-A3DA4F554D6B}"/>
              </a:ext>
            </a:extLst>
          </p:cNvPr>
          <p:cNvSpPr>
            <a:spLocks noGrp="1"/>
          </p:cNvSpPr>
          <p:nvPr>
            <p:ph idx="1"/>
          </p:nvPr>
        </p:nvSpPr>
        <p:spPr>
          <a:xfrm>
            <a:off x="1313411" y="2988212"/>
            <a:ext cx="10058400" cy="1282707"/>
          </a:xfrm>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p>
            <a:pPr marL="0" indent="0" algn="ctr">
              <a:buNone/>
            </a:pPr>
            <a:r>
              <a:rPr lang="en-US" sz="2400" b="1" dirty="0">
                <a:solidFill>
                  <a:srgbClr val="FFFFFF"/>
                </a:solidFill>
                <a:latin typeface="Century Gothic" panose="020B0502020202020204" pitchFamily="34" charset="0"/>
              </a:rPr>
              <a:t>We equip organisations with the tools which support people to thrive, one conversation at a time.</a:t>
            </a:r>
          </a:p>
          <a:p>
            <a:pPr marL="0" indent="0" algn="ctr">
              <a:buNone/>
            </a:pPr>
            <a:r>
              <a:rPr lang="en-US" sz="2400" b="1" dirty="0">
                <a:solidFill>
                  <a:srgbClr val="FFFFFF"/>
                </a:solidFill>
                <a:latin typeface="Century Gothic" panose="020B0502020202020204" pitchFamily="34" charset="0"/>
              </a:rPr>
              <a:t>We equip people with collaborative digital learning tools that disrupt formal thinking and create real change and motivation within businesses.</a:t>
            </a:r>
          </a:p>
        </p:txBody>
      </p:sp>
      <p:sp>
        <p:nvSpPr>
          <p:cNvPr id="6" name="Rectangle: Rounded Corners 5">
            <a:extLst>
              <a:ext uri="{FF2B5EF4-FFF2-40B4-BE49-F238E27FC236}">
                <a16:creationId xmlns:a16="http://schemas.microsoft.com/office/drawing/2014/main" id="{1573729E-8DA5-C524-5F82-4756036FB8D8}"/>
              </a:ext>
            </a:extLst>
          </p:cNvPr>
          <p:cNvSpPr/>
          <p:nvPr/>
        </p:nvSpPr>
        <p:spPr>
          <a:xfrm>
            <a:off x="1452373" y="4437471"/>
            <a:ext cx="2113280" cy="109882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Talent Tool</a:t>
            </a:r>
          </a:p>
        </p:txBody>
      </p:sp>
      <p:sp>
        <p:nvSpPr>
          <p:cNvPr id="13" name="Rectangle: Rounded Corners 12">
            <a:extLst>
              <a:ext uri="{FF2B5EF4-FFF2-40B4-BE49-F238E27FC236}">
                <a16:creationId xmlns:a16="http://schemas.microsoft.com/office/drawing/2014/main" id="{24FBF69B-2852-9409-F124-59B2905FBA83}"/>
              </a:ext>
            </a:extLst>
          </p:cNvPr>
          <p:cNvSpPr/>
          <p:nvPr/>
        </p:nvSpPr>
        <p:spPr>
          <a:xfrm>
            <a:off x="3974593" y="4430258"/>
            <a:ext cx="2113280" cy="109882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OD Programme</a:t>
            </a:r>
          </a:p>
        </p:txBody>
      </p:sp>
      <p:sp>
        <p:nvSpPr>
          <p:cNvPr id="15" name="Rectangle: Rounded Corners 14">
            <a:extLst>
              <a:ext uri="{FF2B5EF4-FFF2-40B4-BE49-F238E27FC236}">
                <a16:creationId xmlns:a16="http://schemas.microsoft.com/office/drawing/2014/main" id="{F8B9F307-5EC3-2EDD-52A2-274434F79059}"/>
              </a:ext>
            </a:extLst>
          </p:cNvPr>
          <p:cNvSpPr/>
          <p:nvPr/>
        </p:nvSpPr>
        <p:spPr>
          <a:xfrm>
            <a:off x="6496812" y="4437471"/>
            <a:ext cx="2113280" cy="109882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Leadership Development</a:t>
            </a:r>
          </a:p>
        </p:txBody>
      </p:sp>
      <p:sp>
        <p:nvSpPr>
          <p:cNvPr id="16" name="Rectangle: Rounded Corners 15">
            <a:extLst>
              <a:ext uri="{FF2B5EF4-FFF2-40B4-BE49-F238E27FC236}">
                <a16:creationId xmlns:a16="http://schemas.microsoft.com/office/drawing/2014/main" id="{820AB9AD-A2B0-5BC2-7BC6-12618B34E4B9}"/>
              </a:ext>
            </a:extLst>
          </p:cNvPr>
          <p:cNvSpPr/>
          <p:nvPr/>
        </p:nvSpPr>
        <p:spPr>
          <a:xfrm>
            <a:off x="9019032" y="4437471"/>
            <a:ext cx="2113280" cy="109882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Team Development</a:t>
            </a:r>
          </a:p>
        </p:txBody>
      </p:sp>
    </p:spTree>
    <p:extLst>
      <p:ext uri="{BB962C8B-B14F-4D97-AF65-F5344CB8AC3E}">
        <p14:creationId xmlns:p14="http://schemas.microsoft.com/office/powerpoint/2010/main" val="144713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63" name="Rectangle 106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0" name="Title 1">
            <a:extLst>
              <a:ext uri="{FF2B5EF4-FFF2-40B4-BE49-F238E27FC236}">
                <a16:creationId xmlns:a16="http://schemas.microsoft.com/office/drawing/2014/main" id="{1199CEBA-B391-51B0-E909-09710E2D913D}"/>
              </a:ext>
            </a:extLst>
          </p:cNvPr>
          <p:cNvSpPr>
            <a:spLocks noGrp="1"/>
          </p:cNvSpPr>
          <p:nvPr>
            <p:ph type="title"/>
          </p:nvPr>
        </p:nvSpPr>
        <p:spPr>
          <a:xfrm>
            <a:off x="417303" y="243826"/>
            <a:ext cx="3535862" cy="395426"/>
          </a:xfrm>
        </p:spPr>
        <p:txBody>
          <a:bodyPr>
            <a:normAutofit fontScale="90000"/>
          </a:bodyPr>
          <a:lstStyle/>
          <a:p>
            <a:r>
              <a:rPr lang="en-GB" sz="4000" b="1" dirty="0">
                <a:solidFill>
                  <a:srgbClr val="006666"/>
                </a:solidFill>
                <a:latin typeface="Century Gothic" panose="020B0502020202020204" pitchFamily="34" charset="0"/>
              </a:rPr>
              <a:t>Our </a:t>
            </a:r>
            <a:r>
              <a:rPr lang="en-GB" sz="4000" b="1" dirty="0">
                <a:solidFill>
                  <a:schemeClr val="accent2"/>
                </a:solidFill>
                <a:latin typeface="Century Gothic" panose="020B0502020202020204" pitchFamily="34" charset="0"/>
              </a:rPr>
              <a:t>V</a:t>
            </a:r>
            <a:r>
              <a:rPr lang="en-GB" sz="4000" b="1" dirty="0">
                <a:solidFill>
                  <a:srgbClr val="006666"/>
                </a:solidFill>
                <a:latin typeface="Century Gothic" panose="020B0502020202020204" pitchFamily="34" charset="0"/>
              </a:rPr>
              <a:t>alues</a:t>
            </a:r>
          </a:p>
        </p:txBody>
      </p:sp>
      <p:pic>
        <p:nvPicPr>
          <p:cNvPr id="2" name="Picture 1">
            <a:extLst>
              <a:ext uri="{FF2B5EF4-FFF2-40B4-BE49-F238E27FC236}">
                <a16:creationId xmlns:a16="http://schemas.microsoft.com/office/drawing/2014/main" id="{884204C8-66E5-F071-25A4-9F2D84F6A1EB}"/>
              </a:ext>
            </a:extLst>
          </p:cNvPr>
          <p:cNvPicPr>
            <a:picLocks noChangeAspect="1"/>
          </p:cNvPicPr>
          <p:nvPr/>
        </p:nvPicPr>
        <p:blipFill>
          <a:blip r:embed="rId3"/>
          <a:stretch>
            <a:fillRect/>
          </a:stretch>
        </p:blipFill>
        <p:spPr>
          <a:xfrm rot="21448314">
            <a:off x="1829638" y="945100"/>
            <a:ext cx="8509035" cy="5058520"/>
          </a:xfrm>
          <a:prstGeom prst="rect">
            <a:avLst/>
          </a:prstGeom>
        </p:spPr>
      </p:pic>
    </p:spTree>
    <p:extLst>
      <p:ext uri="{BB962C8B-B14F-4D97-AF65-F5344CB8AC3E}">
        <p14:creationId xmlns:p14="http://schemas.microsoft.com/office/powerpoint/2010/main" val="400647483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09160DC-BA8B-9554-2F46-C6546D18E4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57" b="29664"/>
          <a:stretch/>
        </p:blipFill>
        <p:spPr bwMode="auto">
          <a:xfrm>
            <a:off x="641551" y="1861177"/>
            <a:ext cx="2857500" cy="698021"/>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41CD8509-4210-DCE3-4306-6DBF82119E64}"/>
              </a:ext>
            </a:extLst>
          </p:cNvPr>
          <p:cNvSpPr>
            <a:spLocks noGrp="1"/>
          </p:cNvSpPr>
          <p:nvPr>
            <p:ph type="title"/>
          </p:nvPr>
        </p:nvSpPr>
        <p:spPr>
          <a:xfrm>
            <a:off x="768096" y="365125"/>
            <a:ext cx="10515600" cy="1325563"/>
          </a:xfrm>
        </p:spPr>
        <p:txBody>
          <a:bodyPr>
            <a:normAutofit/>
          </a:bodyPr>
          <a:lstStyle/>
          <a:p>
            <a:r>
              <a:rPr lang="en-US" sz="4400" dirty="0">
                <a:latin typeface="Century Gothic" panose="020B0502020202020204" pitchFamily="34" charset="0"/>
              </a:rPr>
              <a:t>OD Programme Clients</a:t>
            </a:r>
          </a:p>
        </p:txBody>
      </p:sp>
      <p:sp>
        <p:nvSpPr>
          <p:cNvPr id="2" name="AutoShape 2" descr="logo">
            <a:extLst>
              <a:ext uri="{FF2B5EF4-FFF2-40B4-BE49-F238E27FC236}">
                <a16:creationId xmlns:a16="http://schemas.microsoft.com/office/drawing/2014/main" id="{F69973D5-A428-7B73-E617-69DF19A5B17F}"/>
              </a:ext>
            </a:extLst>
          </p:cNvPr>
          <p:cNvSpPr>
            <a:spLocks noChangeAspect="1" noChangeArrowheads="1"/>
          </p:cNvSpPr>
          <p:nvPr/>
        </p:nvSpPr>
        <p:spPr bwMode="auto">
          <a:xfrm>
            <a:off x="5943599" y="357249"/>
            <a:ext cx="3224151" cy="322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ECB25C04-A309-BE84-5132-F448C58265FD}"/>
              </a:ext>
            </a:extLst>
          </p:cNvPr>
          <p:cNvPicPr>
            <a:picLocks noChangeAspect="1"/>
          </p:cNvPicPr>
          <p:nvPr/>
        </p:nvPicPr>
        <p:blipFill>
          <a:blip r:embed="rId3"/>
          <a:stretch>
            <a:fillRect/>
          </a:stretch>
        </p:blipFill>
        <p:spPr>
          <a:xfrm>
            <a:off x="543808" y="5547545"/>
            <a:ext cx="3922875" cy="993795"/>
          </a:xfrm>
          <a:prstGeom prst="rect">
            <a:avLst/>
          </a:prstGeom>
        </p:spPr>
      </p:pic>
      <p:pic>
        <p:nvPicPr>
          <p:cNvPr id="8" name="Picture 7">
            <a:extLst>
              <a:ext uri="{FF2B5EF4-FFF2-40B4-BE49-F238E27FC236}">
                <a16:creationId xmlns:a16="http://schemas.microsoft.com/office/drawing/2014/main" id="{265ABFB6-8E2B-3D45-E55E-E74DF2BA35F9}"/>
              </a:ext>
            </a:extLst>
          </p:cNvPr>
          <p:cNvPicPr>
            <a:picLocks noChangeAspect="1"/>
          </p:cNvPicPr>
          <p:nvPr/>
        </p:nvPicPr>
        <p:blipFill>
          <a:blip r:embed="rId4"/>
          <a:stretch>
            <a:fillRect/>
          </a:stretch>
        </p:blipFill>
        <p:spPr>
          <a:xfrm>
            <a:off x="8160152" y="4815068"/>
            <a:ext cx="3395474" cy="1501400"/>
          </a:xfrm>
          <a:prstGeom prst="rect">
            <a:avLst/>
          </a:prstGeom>
        </p:spPr>
      </p:pic>
      <p:sp>
        <p:nvSpPr>
          <p:cNvPr id="9" name="Content Placeholder 2">
            <a:extLst>
              <a:ext uri="{FF2B5EF4-FFF2-40B4-BE49-F238E27FC236}">
                <a16:creationId xmlns:a16="http://schemas.microsoft.com/office/drawing/2014/main" id="{EDA135D6-4FF4-4F9C-AC99-0BF04C90B86A}"/>
              </a:ext>
            </a:extLst>
          </p:cNvPr>
          <p:cNvSpPr txBox="1">
            <a:spLocks/>
          </p:cNvSpPr>
          <p:nvPr/>
        </p:nvSpPr>
        <p:spPr>
          <a:xfrm>
            <a:off x="7126047" y="6376947"/>
            <a:ext cx="6431615" cy="53605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Century Gothic" panose="020B0502020202020204" pitchFamily="34" charset="0"/>
              </a:rPr>
              <a:t>Some of the people who have commissioned this programme </a:t>
            </a:r>
          </a:p>
        </p:txBody>
      </p:sp>
      <p:sp>
        <p:nvSpPr>
          <p:cNvPr id="7" name="Speech Bubble: Oval 6">
            <a:extLst>
              <a:ext uri="{FF2B5EF4-FFF2-40B4-BE49-F238E27FC236}">
                <a16:creationId xmlns:a16="http://schemas.microsoft.com/office/drawing/2014/main" id="{FAE5E1D9-DA12-2520-7BC4-3DE907434017}"/>
              </a:ext>
            </a:extLst>
          </p:cNvPr>
          <p:cNvSpPr/>
          <p:nvPr/>
        </p:nvSpPr>
        <p:spPr>
          <a:xfrm>
            <a:off x="449025" y="2768019"/>
            <a:ext cx="4017658" cy="2647367"/>
          </a:xfrm>
          <a:prstGeom prst="wedgeEllipseCallout">
            <a:avLst>
              <a:gd name="adj1" fmla="val 44201"/>
              <a:gd name="adj2" fmla="val 64286"/>
            </a:avLst>
          </a:prstGeom>
          <a:solidFill>
            <a:schemeClr val="accent1"/>
          </a:solidFill>
          <a:ln w="12700" cap="flat" cmpd="sng" algn="ctr">
            <a:solidFill>
              <a:srgbClr val="006666"/>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entury Gothic" panose="020B0502020202020204" pitchFamily="34" charset="0"/>
                <a:ea typeface="Calibri" panose="020F0502020204030204" pitchFamily="34" charset="0"/>
              </a:rPr>
              <a:t>This programme is thought provoking and collaborative, providing clarity about how to do OD in a practical way.  Excited to start putting it into practice!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mn-cs"/>
            </a:endParaRPr>
          </a:p>
        </p:txBody>
      </p:sp>
      <p:pic>
        <p:nvPicPr>
          <p:cNvPr id="13" name="Picture 12">
            <a:extLst>
              <a:ext uri="{FF2B5EF4-FFF2-40B4-BE49-F238E27FC236}">
                <a16:creationId xmlns:a16="http://schemas.microsoft.com/office/drawing/2014/main" id="{7909343D-654D-B4AD-5B2C-CF56328D14DA}"/>
              </a:ext>
            </a:extLst>
          </p:cNvPr>
          <p:cNvPicPr>
            <a:picLocks noChangeAspect="1"/>
          </p:cNvPicPr>
          <p:nvPr/>
        </p:nvPicPr>
        <p:blipFill>
          <a:blip r:embed="rId5"/>
          <a:stretch>
            <a:fillRect/>
          </a:stretch>
        </p:blipFill>
        <p:spPr>
          <a:xfrm>
            <a:off x="4821999" y="4234892"/>
            <a:ext cx="2733675" cy="1428750"/>
          </a:xfrm>
          <a:prstGeom prst="rect">
            <a:avLst/>
          </a:prstGeom>
        </p:spPr>
      </p:pic>
      <p:pic>
        <p:nvPicPr>
          <p:cNvPr id="1038" name="Picture 14" descr="Surrey And Sussex Healthcare (SASH) NHS Trust - Total Safe UK">
            <a:extLst>
              <a:ext uri="{FF2B5EF4-FFF2-40B4-BE49-F238E27FC236}">
                <a16:creationId xmlns:a16="http://schemas.microsoft.com/office/drawing/2014/main" id="{0DF2726B-C81E-DCE1-124F-65A04F643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0086" y="2028441"/>
            <a:ext cx="2857500" cy="1590675"/>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Oval 13">
            <a:extLst>
              <a:ext uri="{FF2B5EF4-FFF2-40B4-BE49-F238E27FC236}">
                <a16:creationId xmlns:a16="http://schemas.microsoft.com/office/drawing/2014/main" id="{77A030FD-66DB-6FE9-35CD-3663FAF045BF}"/>
              </a:ext>
            </a:extLst>
          </p:cNvPr>
          <p:cNvSpPr/>
          <p:nvPr/>
        </p:nvSpPr>
        <p:spPr>
          <a:xfrm>
            <a:off x="7972902" y="1940596"/>
            <a:ext cx="4017658" cy="2874472"/>
          </a:xfrm>
          <a:prstGeom prst="wedgeEllipseCallout">
            <a:avLst>
              <a:gd name="adj1" fmla="val -56420"/>
              <a:gd name="adj2" fmla="val 44509"/>
            </a:avLst>
          </a:prstGeom>
          <a:solidFill>
            <a:srgbClr val="006666"/>
          </a:solidFill>
          <a:ln w="12700" cap="flat" cmpd="sng" algn="ctr">
            <a:solidFill>
              <a:srgbClr val="006666"/>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entury Gothic" panose="020B0502020202020204" pitchFamily="34" charset="0"/>
                <a:ea typeface="Calibri" panose="020F0502020204030204" pitchFamily="34" charset="0"/>
              </a:rPr>
              <a:t>The Delvers provided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mn-cs"/>
              </a:rPr>
              <a:t> specialist expertise in OD, alignment with a fluid, practical approach of our organisation and were also super real and very engaging as a team!</a:t>
            </a:r>
          </a:p>
        </p:txBody>
      </p:sp>
    </p:spTree>
    <p:extLst>
      <p:ext uri="{BB962C8B-B14F-4D97-AF65-F5344CB8AC3E}">
        <p14:creationId xmlns:p14="http://schemas.microsoft.com/office/powerpoint/2010/main" val="33419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1CD8509-4210-DCE3-4306-6DBF82119E64}"/>
              </a:ext>
            </a:extLst>
          </p:cNvPr>
          <p:cNvSpPr>
            <a:spLocks noGrp="1"/>
          </p:cNvSpPr>
          <p:nvPr>
            <p:ph type="title"/>
          </p:nvPr>
        </p:nvSpPr>
        <p:spPr>
          <a:xfrm>
            <a:off x="768096" y="365125"/>
            <a:ext cx="10515600" cy="1325563"/>
          </a:xfrm>
        </p:spPr>
        <p:txBody>
          <a:bodyPr>
            <a:normAutofit/>
          </a:bodyPr>
          <a:lstStyle/>
          <a:p>
            <a:r>
              <a:rPr lang="en-US" sz="4400" dirty="0">
                <a:latin typeface="Century Gothic" panose="020B0502020202020204" pitchFamily="34" charset="0"/>
              </a:rPr>
              <a:t>Our Approach</a:t>
            </a:r>
          </a:p>
        </p:txBody>
      </p:sp>
      <p:sp>
        <p:nvSpPr>
          <p:cNvPr id="20" name="Content Placeholder 2">
            <a:extLst>
              <a:ext uri="{FF2B5EF4-FFF2-40B4-BE49-F238E27FC236}">
                <a16:creationId xmlns:a16="http://schemas.microsoft.com/office/drawing/2014/main" id="{D70FA6BA-6BBC-0B3F-5E9F-50F989D6914D}"/>
              </a:ext>
            </a:extLst>
          </p:cNvPr>
          <p:cNvSpPr>
            <a:spLocks noGrp="1"/>
          </p:cNvSpPr>
          <p:nvPr>
            <p:ph idx="1"/>
          </p:nvPr>
        </p:nvSpPr>
        <p:spPr>
          <a:xfrm>
            <a:off x="470066" y="1909433"/>
            <a:ext cx="6578916" cy="4583441"/>
          </a:xfrm>
        </p:spPr>
        <p:txBody>
          <a:bodyPr>
            <a:normAutofit fontScale="85000" lnSpcReduction="10000"/>
          </a:bodyPr>
          <a:lstStyle/>
          <a:p>
            <a:r>
              <a:rPr lang="en-GB" sz="2600" dirty="0">
                <a:latin typeface="Century Gothic" panose="020B0502020202020204" pitchFamily="34" charset="0"/>
              </a:rPr>
              <a:t>Delivered virtually over 4 half days with space for self-directed learning and support in between to put the learning into practice.</a:t>
            </a:r>
          </a:p>
          <a:p>
            <a:r>
              <a:rPr lang="en-GB" sz="2600" dirty="0">
                <a:latin typeface="Century Gothic" panose="020B0502020202020204" pitchFamily="34" charset="0"/>
              </a:rPr>
              <a:t>Your people professionals will be encouraged to bring a real-life people challenge to work on throughout the programme.</a:t>
            </a:r>
          </a:p>
          <a:p>
            <a:r>
              <a:rPr lang="en-GB" sz="2600" dirty="0">
                <a:latin typeface="Century Gothic" panose="020B0502020202020204" pitchFamily="34" charset="0"/>
              </a:rPr>
              <a:t>Our tried and tested programme includes a self-assessment and a practical toolkit for participants to take away and can be tailored to your specific organisation or system requirements. </a:t>
            </a:r>
          </a:p>
          <a:p>
            <a:endParaRPr lang="en-GB" dirty="0">
              <a:latin typeface="Century Gothic" panose="020B0502020202020204" pitchFamily="34" charset="0"/>
            </a:endParaRPr>
          </a:p>
        </p:txBody>
      </p:sp>
      <p:grpSp>
        <p:nvGrpSpPr>
          <p:cNvPr id="2" name="Group 1">
            <a:extLst>
              <a:ext uri="{FF2B5EF4-FFF2-40B4-BE49-F238E27FC236}">
                <a16:creationId xmlns:a16="http://schemas.microsoft.com/office/drawing/2014/main" id="{71847E6F-2FF9-EC30-0469-A2792FB73BAA}"/>
              </a:ext>
            </a:extLst>
          </p:cNvPr>
          <p:cNvGrpSpPr/>
          <p:nvPr/>
        </p:nvGrpSpPr>
        <p:grpSpPr>
          <a:xfrm>
            <a:off x="7151917" y="382359"/>
            <a:ext cx="4457182" cy="5346028"/>
            <a:chOff x="6779012" y="955788"/>
            <a:chExt cx="4457182" cy="5346028"/>
          </a:xfrm>
        </p:grpSpPr>
        <p:pic>
          <p:nvPicPr>
            <p:cNvPr id="5" name="Picture 4">
              <a:extLst>
                <a:ext uri="{FF2B5EF4-FFF2-40B4-BE49-F238E27FC236}">
                  <a16:creationId xmlns:a16="http://schemas.microsoft.com/office/drawing/2014/main" id="{25DB459A-D4FC-6CD4-C155-FB59DFA80B85}"/>
                </a:ext>
              </a:extLst>
            </p:cNvPr>
            <p:cNvPicPr>
              <a:picLocks noChangeAspect="1"/>
            </p:cNvPicPr>
            <p:nvPr/>
          </p:nvPicPr>
          <p:blipFill>
            <a:blip r:embed="rId3"/>
            <a:stretch>
              <a:fillRect/>
            </a:stretch>
          </p:blipFill>
          <p:spPr>
            <a:xfrm rot="21111262">
              <a:off x="6779012" y="955788"/>
              <a:ext cx="2552831" cy="356888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6BF3A79-BA39-32D8-EF75-89F027683C48}"/>
                </a:ext>
              </a:extLst>
            </p:cNvPr>
            <p:cNvPicPr>
              <a:picLocks noChangeAspect="1"/>
            </p:cNvPicPr>
            <p:nvPr/>
          </p:nvPicPr>
          <p:blipFill>
            <a:blip r:embed="rId4"/>
            <a:stretch>
              <a:fillRect/>
            </a:stretch>
          </p:blipFill>
          <p:spPr>
            <a:xfrm rot="383221">
              <a:off x="8734165" y="2713882"/>
              <a:ext cx="2502029" cy="358793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8675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39BA73-0F14-474B-A306-1759C1683373}"/>
              </a:ext>
            </a:extLst>
          </p:cNvPr>
          <p:cNvGraphicFramePr/>
          <p:nvPr>
            <p:extLst>
              <p:ext uri="{D42A27DB-BD31-4B8C-83A1-F6EECF244321}">
                <p14:modId xmlns:p14="http://schemas.microsoft.com/office/powerpoint/2010/main" val="1818863767"/>
              </p:ext>
            </p:extLst>
          </p:nvPr>
        </p:nvGraphicFramePr>
        <p:xfrm>
          <a:off x="1254369" y="408239"/>
          <a:ext cx="9683262" cy="225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D72E6AF-7AF3-4B6C-99FD-A2BE82572558}"/>
              </a:ext>
            </a:extLst>
          </p:cNvPr>
          <p:cNvSpPr txBox="1"/>
          <p:nvPr/>
        </p:nvSpPr>
        <p:spPr>
          <a:xfrm>
            <a:off x="617316" y="2068923"/>
            <a:ext cx="2797054" cy="40010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Explore current issues and challenges from a OD perspective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Develop contracting skills to work across boundaries</a:t>
            </a:r>
          </a:p>
          <a:p>
            <a:pPr marL="285750" lvl="0" indent="-285750">
              <a:spcAft>
                <a:spcPts val="1200"/>
              </a:spcAft>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Understand </a:t>
            </a:r>
            <a:r>
              <a:rPr lang="en-GB" sz="1600" dirty="0">
                <a:solidFill>
                  <a:prstClr val="black"/>
                </a:solidFill>
                <a:latin typeface="Century Gothic" panose="020B0502020202020204" pitchFamily="34" charset="0"/>
              </a:rPr>
              <a:t>how HR and OD can influence strategically at a local and a systems level</a:t>
            </a:r>
            <a:endPar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Explore your ‘OD Selfie’, looking at areas of strength and areas for development</a:t>
            </a:r>
          </a:p>
        </p:txBody>
      </p:sp>
      <p:sp>
        <p:nvSpPr>
          <p:cNvPr id="3" name="TextBox 2">
            <a:extLst>
              <a:ext uri="{FF2B5EF4-FFF2-40B4-BE49-F238E27FC236}">
                <a16:creationId xmlns:a16="http://schemas.microsoft.com/office/drawing/2014/main" id="{B8119CAC-DBDB-4137-8A56-C57C68C60763}"/>
              </a:ext>
            </a:extLst>
          </p:cNvPr>
          <p:cNvSpPr txBox="1"/>
          <p:nvPr/>
        </p:nvSpPr>
        <p:spPr>
          <a:xfrm>
            <a:off x="3559939" y="2068923"/>
            <a:ext cx="2463277" cy="37548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dirty="0">
                <a:solidFill>
                  <a:prstClr val="black"/>
                </a:solidFill>
                <a:latin typeface="Century Gothic" panose="020B0502020202020204" pitchFamily="34" charset="0"/>
              </a:rPr>
              <a:t>U</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sing OD diagnostics and tools to support team development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Case studies, group work and discussion on best practice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 OD skills and core competencies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dirty="0">
                <a:solidFill>
                  <a:prstClr val="black"/>
                </a:solidFill>
                <a:latin typeface="Century Gothic" panose="020B0502020202020204" pitchFamily="34" charset="0"/>
              </a:rPr>
              <a:t>Using coaching techniques to understand challenges</a:t>
            </a:r>
            <a:endParaRPr kumimoji="0" lang="en-GB" sz="1600" b="0" i="0" u="none" strike="noStrike" kern="1200" cap="none" spc="0" normalizeH="0" baseline="0" noProof="0" dirty="0">
              <a:ln>
                <a:noFill/>
              </a:ln>
              <a:solidFill>
                <a:prstClr val="black"/>
              </a:solidFill>
              <a:effectLst/>
              <a:uLnTx/>
              <a:uFillTx/>
              <a:latin typeface="The Hand Black"/>
              <a:ea typeface="+mn-ea"/>
              <a:cs typeface="+mn-cs"/>
            </a:endParaRPr>
          </a:p>
        </p:txBody>
      </p:sp>
      <p:sp>
        <p:nvSpPr>
          <p:cNvPr id="5" name="TextBox 4">
            <a:extLst>
              <a:ext uri="{FF2B5EF4-FFF2-40B4-BE49-F238E27FC236}">
                <a16:creationId xmlns:a16="http://schemas.microsoft.com/office/drawing/2014/main" id="{57DC8DDB-74EC-460F-8A46-C541CE6DE680}"/>
              </a:ext>
            </a:extLst>
          </p:cNvPr>
          <p:cNvSpPr txBox="1"/>
          <p:nvPr/>
        </p:nvSpPr>
        <p:spPr>
          <a:xfrm>
            <a:off x="6168785" y="2068923"/>
            <a:ext cx="2361757" cy="38472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Tools to support your OD thinking to enable leaders and teams to thrive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Finding the fit - exploring your interventions and how to monitor and review</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Theories of trust and the interplay with effective teamworking</a:t>
            </a:r>
          </a:p>
        </p:txBody>
      </p:sp>
      <p:sp>
        <p:nvSpPr>
          <p:cNvPr id="8" name="TextBox 7">
            <a:extLst>
              <a:ext uri="{FF2B5EF4-FFF2-40B4-BE49-F238E27FC236}">
                <a16:creationId xmlns:a16="http://schemas.microsoft.com/office/drawing/2014/main" id="{7E7FA99A-ED27-439B-8FB7-9FD3475FB794}"/>
              </a:ext>
            </a:extLst>
          </p:cNvPr>
          <p:cNvSpPr txBox="1"/>
          <p:nvPr/>
        </p:nvSpPr>
        <p:spPr>
          <a:xfrm>
            <a:off x="9097700" y="2068923"/>
            <a:ext cx="2673753" cy="4001095"/>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Revisit your ‘OD Selfie</a:t>
            </a:r>
            <a:r>
              <a:rPr lang="en-GB" sz="1600" dirty="0">
                <a:solidFill>
                  <a:prstClr val="black"/>
                </a:solidFill>
                <a:latin typeface="Century Gothic" panose="020B0502020202020204" pitchFamily="34" charset="0"/>
              </a:rPr>
              <a:t>’ </a:t>
            </a:r>
          </a:p>
          <a:p>
            <a:pPr marL="285750" lvl="0" indent="-285750">
              <a:spcAft>
                <a:spcPts val="1200"/>
              </a:spcAft>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Action learning approach to share how you’ve put the tools into practice </a:t>
            </a:r>
          </a:p>
          <a:p>
            <a:pPr marL="285750" lvl="0" indent="-285750">
              <a:spcAft>
                <a:spcPts val="1200"/>
              </a:spcAft>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Explore key ways to measure ROI and impact of interventions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Developing a sustainable HR &amp; OD support network </a:t>
            </a:r>
            <a:r>
              <a:rPr lang="en-GB" sz="1600" dirty="0">
                <a:solidFill>
                  <a:prstClr val="black"/>
                </a:solidFill>
                <a:latin typeface="Century Gothic" panose="020B0502020202020204" pitchFamily="34" charset="0"/>
              </a:rPr>
              <a:t>to explore</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OD challenges</a:t>
            </a:r>
          </a:p>
        </p:txBody>
      </p:sp>
      <p:sp>
        <p:nvSpPr>
          <p:cNvPr id="6" name="TextBox 5">
            <a:extLst>
              <a:ext uri="{FF2B5EF4-FFF2-40B4-BE49-F238E27FC236}">
                <a16:creationId xmlns:a16="http://schemas.microsoft.com/office/drawing/2014/main" id="{F09E39A9-F2AC-F617-7DBC-98E8B4CBF454}"/>
              </a:ext>
            </a:extLst>
          </p:cNvPr>
          <p:cNvSpPr txBox="1"/>
          <p:nvPr/>
        </p:nvSpPr>
        <p:spPr>
          <a:xfrm>
            <a:off x="1254368" y="6255429"/>
            <a:ext cx="9683262" cy="338554"/>
          </a:xfrm>
          <a:prstGeom prst="rect">
            <a:avLst/>
          </a:prstGeom>
          <a:noFill/>
        </p:spPr>
        <p:txBody>
          <a:bodyPr wrap="square" rtlCol="0">
            <a:spAutoFit/>
          </a:bodyPr>
          <a:lstStyle/>
          <a:p>
            <a:pPr algn="ctr"/>
            <a:r>
              <a:rPr lang="en-GB" sz="1600" b="1" dirty="0">
                <a:solidFill>
                  <a:prstClr val="black"/>
                </a:solidFill>
                <a:latin typeface="Century Gothic" panose="020B0502020202020204" pitchFamily="34" charset="0"/>
              </a:rPr>
              <a:t>OD Selfie </a:t>
            </a:r>
            <a:r>
              <a:rPr lang="en-GB" sz="1600" dirty="0">
                <a:solidFill>
                  <a:prstClr val="black"/>
                </a:solidFill>
                <a:latin typeface="Century Gothic" panose="020B0502020202020204" pitchFamily="34" charset="0"/>
              </a:rPr>
              <a:t>completed before and after the programme to measure knowledge and progress</a:t>
            </a:r>
          </a:p>
        </p:txBody>
      </p:sp>
      <p:sp>
        <p:nvSpPr>
          <p:cNvPr id="9" name="Arrow: Right 8">
            <a:extLst>
              <a:ext uri="{FF2B5EF4-FFF2-40B4-BE49-F238E27FC236}">
                <a16:creationId xmlns:a16="http://schemas.microsoft.com/office/drawing/2014/main" id="{0BFC6551-5B45-E05C-6F79-2FE067B631DC}"/>
              </a:ext>
            </a:extLst>
          </p:cNvPr>
          <p:cNvSpPr/>
          <p:nvPr/>
        </p:nvSpPr>
        <p:spPr>
          <a:xfrm>
            <a:off x="10802788" y="6184755"/>
            <a:ext cx="771896" cy="47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0FA00EBC-9DAD-2F23-D6EC-ED75E503FAE8}"/>
              </a:ext>
            </a:extLst>
          </p:cNvPr>
          <p:cNvSpPr/>
          <p:nvPr/>
        </p:nvSpPr>
        <p:spPr>
          <a:xfrm rot="10800000">
            <a:off x="553032" y="6184909"/>
            <a:ext cx="771896" cy="47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681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1CD8509-4210-DCE3-4306-6DBF82119E64}"/>
              </a:ext>
            </a:extLst>
          </p:cNvPr>
          <p:cNvSpPr>
            <a:spLocks noGrp="1"/>
          </p:cNvSpPr>
          <p:nvPr>
            <p:ph type="title"/>
          </p:nvPr>
        </p:nvSpPr>
        <p:spPr>
          <a:xfrm>
            <a:off x="768096" y="365125"/>
            <a:ext cx="10515600" cy="1325563"/>
          </a:xfrm>
        </p:spPr>
        <p:txBody>
          <a:bodyPr>
            <a:normAutofit/>
          </a:bodyPr>
          <a:lstStyle/>
          <a:p>
            <a:r>
              <a:rPr lang="en-US" sz="4400" dirty="0">
                <a:latin typeface="Century Gothic" panose="020B0502020202020204" pitchFamily="34" charset="0"/>
              </a:rPr>
              <a:t>Who is this </a:t>
            </a:r>
            <a:r>
              <a:rPr lang="en-US" sz="4400" dirty="0" err="1">
                <a:latin typeface="Century Gothic" panose="020B0502020202020204" pitchFamily="34" charset="0"/>
              </a:rPr>
              <a:t>programme</a:t>
            </a:r>
            <a:r>
              <a:rPr lang="en-US" sz="4400" dirty="0">
                <a:latin typeface="Century Gothic" panose="020B0502020202020204" pitchFamily="34" charset="0"/>
              </a:rPr>
              <a:t> for?</a:t>
            </a:r>
          </a:p>
        </p:txBody>
      </p:sp>
      <p:sp>
        <p:nvSpPr>
          <p:cNvPr id="20" name="Content Placeholder 2">
            <a:extLst>
              <a:ext uri="{FF2B5EF4-FFF2-40B4-BE49-F238E27FC236}">
                <a16:creationId xmlns:a16="http://schemas.microsoft.com/office/drawing/2014/main" id="{D70FA6BA-6BBC-0B3F-5E9F-50F989D6914D}"/>
              </a:ext>
            </a:extLst>
          </p:cNvPr>
          <p:cNvSpPr>
            <a:spLocks noGrp="1"/>
          </p:cNvSpPr>
          <p:nvPr>
            <p:ph idx="1"/>
          </p:nvPr>
        </p:nvSpPr>
        <p:spPr>
          <a:xfrm>
            <a:off x="470065" y="1909433"/>
            <a:ext cx="11417135" cy="4583441"/>
          </a:xfrm>
        </p:spPr>
        <p:txBody>
          <a:bodyPr>
            <a:normAutofit/>
          </a:bodyPr>
          <a:lstStyle/>
          <a:p>
            <a:pPr marL="0" indent="0">
              <a:buNone/>
            </a:pPr>
            <a:r>
              <a:rPr lang="en-GB" dirty="0">
                <a:latin typeface="Century Gothic" panose="020B0502020202020204" pitchFamily="34" charset="0"/>
              </a:rPr>
              <a:t>This programme is aimed at people who would like to develop an understanding of OD in practice and gain practical tools and techniques to support you in your role and could include:</a:t>
            </a:r>
          </a:p>
          <a:p>
            <a:r>
              <a:rPr lang="en-GB" dirty="0">
                <a:latin typeface="Century Gothic" panose="020B0502020202020204" pitchFamily="34" charset="0"/>
              </a:rPr>
              <a:t>HR Professionals</a:t>
            </a:r>
          </a:p>
          <a:p>
            <a:r>
              <a:rPr lang="en-GB" dirty="0">
                <a:latin typeface="Century Gothic" panose="020B0502020202020204" pitchFamily="34" charset="0"/>
              </a:rPr>
              <a:t>L&amp;D Professionals</a:t>
            </a:r>
          </a:p>
          <a:p>
            <a:r>
              <a:rPr lang="en-GB" dirty="0">
                <a:latin typeface="Century Gothic" panose="020B0502020202020204" pitchFamily="34" charset="0"/>
              </a:rPr>
              <a:t>OD professionals who are new into role</a:t>
            </a:r>
          </a:p>
          <a:p>
            <a:pPr marL="0" indent="0">
              <a:buNone/>
            </a:pPr>
            <a:endParaRPr lang="en-GB" dirty="0">
              <a:latin typeface="Century Gothic" panose="020B0502020202020204" pitchFamily="34" charset="0"/>
            </a:endParaRPr>
          </a:p>
          <a:p>
            <a:pPr marL="0" indent="0">
              <a:buNone/>
            </a:pPr>
            <a:r>
              <a:rPr lang="en-GB" sz="1800" b="1" dirty="0">
                <a:latin typeface="Century Gothic" panose="020B0502020202020204" pitchFamily="34" charset="0"/>
              </a:rPr>
              <a:t>Find out more about the programme here </a:t>
            </a:r>
            <a:r>
              <a:rPr lang="en-GB" sz="1800" b="1" dirty="0">
                <a:latin typeface="Century Gothic" panose="020B0502020202020204" pitchFamily="34" charset="0"/>
                <a:hlinkClick r:id="rId3"/>
              </a:rPr>
              <a:t>https://www.youtube.com/watch?v=4tyLaqMBGic</a:t>
            </a:r>
            <a:r>
              <a:rPr lang="en-GB" sz="1800" b="1" dirty="0">
                <a:latin typeface="Century Gothic" panose="020B0502020202020204" pitchFamily="34" charset="0"/>
              </a:rPr>
              <a:t> </a:t>
            </a:r>
          </a:p>
          <a:p>
            <a:pPr marL="0" indent="0">
              <a:buNone/>
            </a:pPr>
            <a:endParaRPr lang="en-GB" dirty="0">
              <a:latin typeface="Century Gothic" panose="020B0502020202020204" pitchFamily="34" charset="0"/>
            </a:endParaRPr>
          </a:p>
        </p:txBody>
      </p:sp>
      <p:sp>
        <p:nvSpPr>
          <p:cNvPr id="2" name="AutoShape 2" descr="logo">
            <a:extLst>
              <a:ext uri="{FF2B5EF4-FFF2-40B4-BE49-F238E27FC236}">
                <a16:creationId xmlns:a16="http://schemas.microsoft.com/office/drawing/2014/main" id="{F69973D5-A428-7B73-E617-69DF19A5B17F}"/>
              </a:ext>
            </a:extLst>
          </p:cNvPr>
          <p:cNvSpPr>
            <a:spLocks noChangeAspect="1" noChangeArrowheads="1"/>
          </p:cNvSpPr>
          <p:nvPr/>
        </p:nvSpPr>
        <p:spPr bwMode="auto">
          <a:xfrm>
            <a:off x="5943599" y="357249"/>
            <a:ext cx="3224151" cy="322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he Hand Black"/>
              <a:ea typeface="+mn-ea"/>
              <a:cs typeface="+mn-cs"/>
            </a:endParaRPr>
          </a:p>
        </p:txBody>
      </p:sp>
    </p:spTree>
    <p:extLst>
      <p:ext uri="{BB962C8B-B14F-4D97-AF65-F5344CB8AC3E}">
        <p14:creationId xmlns:p14="http://schemas.microsoft.com/office/powerpoint/2010/main" val="396601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1CD8509-4210-DCE3-4306-6DBF82119E64}"/>
              </a:ext>
            </a:extLst>
          </p:cNvPr>
          <p:cNvSpPr>
            <a:spLocks noGrp="1"/>
          </p:cNvSpPr>
          <p:nvPr>
            <p:ph type="title"/>
          </p:nvPr>
        </p:nvSpPr>
        <p:spPr>
          <a:xfrm>
            <a:off x="768096" y="365125"/>
            <a:ext cx="10515600" cy="1325563"/>
          </a:xfrm>
        </p:spPr>
        <p:txBody>
          <a:bodyPr>
            <a:normAutofit/>
          </a:bodyPr>
          <a:lstStyle/>
          <a:p>
            <a:r>
              <a:rPr lang="en-US" sz="4400" dirty="0">
                <a:latin typeface="Century Gothic" panose="020B0502020202020204" pitchFamily="34" charset="0"/>
              </a:rPr>
              <a:t>Preparing for the Programme</a:t>
            </a:r>
          </a:p>
        </p:txBody>
      </p:sp>
      <p:sp>
        <p:nvSpPr>
          <p:cNvPr id="20" name="Content Placeholder 2">
            <a:extLst>
              <a:ext uri="{FF2B5EF4-FFF2-40B4-BE49-F238E27FC236}">
                <a16:creationId xmlns:a16="http://schemas.microsoft.com/office/drawing/2014/main" id="{D70FA6BA-6BBC-0B3F-5E9F-50F989D6914D}"/>
              </a:ext>
            </a:extLst>
          </p:cNvPr>
          <p:cNvSpPr>
            <a:spLocks noGrp="1"/>
          </p:cNvSpPr>
          <p:nvPr>
            <p:ph idx="1"/>
          </p:nvPr>
        </p:nvSpPr>
        <p:spPr>
          <a:xfrm>
            <a:off x="470065" y="1909433"/>
            <a:ext cx="11243515" cy="4583441"/>
          </a:xfrm>
        </p:spPr>
        <p:txBody>
          <a:bodyPr>
            <a:normAutofit/>
          </a:bodyPr>
          <a:lstStyle/>
          <a:p>
            <a:r>
              <a:rPr lang="en-GB" dirty="0">
                <a:latin typeface="Century Gothic" panose="020B0502020202020204" pitchFamily="34" charset="0"/>
              </a:rPr>
              <a:t>You will be required to bring a particular people challenge which you can work on throughout the programme.  It is recommended that you access a mentor to support you in choosing a project.  This could be a senior HR or OD professional within your organisation or system. </a:t>
            </a:r>
          </a:p>
          <a:p>
            <a:r>
              <a:rPr lang="en-GB" dirty="0">
                <a:latin typeface="Century Gothic" panose="020B0502020202020204" pitchFamily="34" charset="0"/>
              </a:rPr>
              <a:t>You will also be required to complete a pre and post programme OD self assessment to help you identify key areas of strength and development. </a:t>
            </a:r>
          </a:p>
          <a:p>
            <a:pPr marL="0" indent="0">
              <a:buNone/>
            </a:pPr>
            <a:endParaRPr lang="en-GB" dirty="0">
              <a:latin typeface="Century Gothic" panose="020B0502020202020204" pitchFamily="34" charset="0"/>
            </a:endParaRPr>
          </a:p>
        </p:txBody>
      </p:sp>
      <p:sp>
        <p:nvSpPr>
          <p:cNvPr id="2" name="AutoShape 2" descr="logo">
            <a:extLst>
              <a:ext uri="{FF2B5EF4-FFF2-40B4-BE49-F238E27FC236}">
                <a16:creationId xmlns:a16="http://schemas.microsoft.com/office/drawing/2014/main" id="{F69973D5-A428-7B73-E617-69DF19A5B17F}"/>
              </a:ext>
            </a:extLst>
          </p:cNvPr>
          <p:cNvSpPr>
            <a:spLocks noChangeAspect="1" noChangeArrowheads="1"/>
          </p:cNvSpPr>
          <p:nvPr/>
        </p:nvSpPr>
        <p:spPr bwMode="auto">
          <a:xfrm>
            <a:off x="5943599" y="357249"/>
            <a:ext cx="3224151" cy="322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he Hand Black"/>
              <a:ea typeface="+mn-ea"/>
              <a:cs typeface="+mn-cs"/>
            </a:endParaRPr>
          </a:p>
        </p:txBody>
      </p:sp>
    </p:spTree>
    <p:extLst>
      <p:ext uri="{BB962C8B-B14F-4D97-AF65-F5344CB8AC3E}">
        <p14:creationId xmlns:p14="http://schemas.microsoft.com/office/powerpoint/2010/main" val="3604175717"/>
      </p:ext>
    </p:extLst>
  </p:cSld>
  <p:clrMapOvr>
    <a:masterClrMapping/>
  </p:clrMapOvr>
</p:sld>
</file>

<file path=ppt/theme/theme1.xml><?xml version="1.0" encoding="utf-8"?>
<a:theme xmlns:a="http://schemas.openxmlformats.org/drawingml/2006/main" name="Theme1">
  <a:themeElements>
    <a:clrScheme name="Custom 4">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A56DB2E-D5D3-44F3-9E51-B9E905295645}" vid="{633894BD-B47E-47CB-AB09-0DBFA4F1E3B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D1615A5036F4B8CA09CD0266EF603" ma:contentTypeVersion="15" ma:contentTypeDescription="Create a new document." ma:contentTypeScope="" ma:versionID="5ecdec02ddfe49b93b4017d2eba1c93b">
  <xsd:schema xmlns:xsd="http://www.w3.org/2001/XMLSchema" xmlns:xs="http://www.w3.org/2001/XMLSchema" xmlns:p="http://schemas.microsoft.com/office/2006/metadata/properties" xmlns:ns2="b2578441-7331-43a1-a83f-a714c4a622f3" xmlns:ns3="dcf7ad32-0455-4ef4-b722-5cb36fa9b3f9" targetNamespace="http://schemas.microsoft.com/office/2006/metadata/properties" ma:root="true" ma:fieldsID="b8cedccb68b6a74accc4ecb56374023c" ns2:_="" ns3:_="">
    <xsd:import namespace="b2578441-7331-43a1-a83f-a714c4a622f3"/>
    <xsd:import namespace="dcf7ad32-0455-4ef4-b722-5cb36fa9b3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78441-7331-43a1-a83f-a714c4a62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4470f7e-beb3-47df-9d6d-9b3979b75f0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7ad32-0455-4ef4-b722-5cb36fa9b3f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dfed130-2dcc-40f1-803a-f0913ce6fc5d}" ma:internalName="TaxCatchAll" ma:showField="CatchAllData" ma:web="dcf7ad32-0455-4ef4-b722-5cb36fa9b3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578441-7331-43a1-a83f-a714c4a622f3">
      <Terms xmlns="http://schemas.microsoft.com/office/infopath/2007/PartnerControls"/>
    </lcf76f155ced4ddcb4097134ff3c332f>
    <TaxCatchAll xmlns="dcf7ad32-0455-4ef4-b722-5cb36fa9b3f9" xsi:nil="true"/>
  </documentManagement>
</p:properties>
</file>

<file path=customXml/itemProps1.xml><?xml version="1.0" encoding="utf-8"?>
<ds:datastoreItem xmlns:ds="http://schemas.openxmlformats.org/officeDocument/2006/customXml" ds:itemID="{C8B01539-03D3-43A3-B68F-835689EAF567}">
  <ds:schemaRefs>
    <ds:schemaRef ds:uri="http://schemas.microsoft.com/sharepoint/v3/contenttype/forms"/>
  </ds:schemaRefs>
</ds:datastoreItem>
</file>

<file path=customXml/itemProps2.xml><?xml version="1.0" encoding="utf-8"?>
<ds:datastoreItem xmlns:ds="http://schemas.openxmlformats.org/officeDocument/2006/customXml" ds:itemID="{EF95866F-B630-4041-B68F-102ED718B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78441-7331-43a1-a83f-a714c4a622f3"/>
    <ds:schemaRef ds:uri="dcf7ad32-0455-4ef4-b722-5cb36fa9b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FA52EA-233A-42C5-BBFC-E37D2F3286BB}">
  <ds:schemaRefs>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52d816e2-2fe5-4cd2-a40f-8449f8c4cc85"/>
    <ds:schemaRef ds:uri="36560fae-3631-41c3-b555-193225e5a6c8"/>
    <ds:schemaRef ds:uri="http://www.w3.org/XML/1998/namespace"/>
    <ds:schemaRef ds:uri="b2578441-7331-43a1-a83f-a714c4a622f3"/>
    <ds:schemaRef ds:uri="dcf7ad32-0455-4ef4-b722-5cb36fa9b3f9"/>
  </ds:schemaRefs>
</ds:datastoreItem>
</file>

<file path=docProps/app.xml><?xml version="1.0" encoding="utf-8"?>
<Properties xmlns="http://schemas.openxmlformats.org/officeDocument/2006/extended-properties" xmlns:vt="http://schemas.openxmlformats.org/officeDocument/2006/docPropsVTypes">
  <TotalTime>292</TotalTime>
  <Words>572</Words>
  <Application>Microsoft Office PowerPoint</Application>
  <PresentationFormat>Widescreen</PresentationFormat>
  <Paragraphs>63</Paragraphs>
  <Slides>10</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Century Gothic</vt:lpstr>
      <vt:lpstr>Impact</vt:lpstr>
      <vt:lpstr>The Hand Black</vt:lpstr>
      <vt:lpstr>The Serif Hand Black</vt:lpstr>
      <vt:lpstr>Theme1</vt:lpstr>
      <vt:lpstr>1_Office Theme</vt:lpstr>
      <vt:lpstr>2_Office Theme</vt:lpstr>
      <vt:lpstr>Delve OD Programme 2025</vt:lpstr>
      <vt:lpstr>Our Purpose</vt:lpstr>
      <vt:lpstr>Our Mission</vt:lpstr>
      <vt:lpstr>Our Values</vt:lpstr>
      <vt:lpstr>OD Programme Clients</vt:lpstr>
      <vt:lpstr>Our Approach</vt:lpstr>
      <vt:lpstr>PowerPoint Presentation</vt:lpstr>
      <vt:lpstr>Who is this programme for?</vt:lpstr>
      <vt:lpstr>Preparing for the Programme</vt:lpstr>
      <vt:lpstr>Programme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Programme for HRBPs</dc:title>
  <dc:creator>Sarah Montgomery</dc:creator>
  <cp:lastModifiedBy>Joanne Owens</cp:lastModifiedBy>
  <cp:revision>6</cp:revision>
  <dcterms:created xsi:type="dcterms:W3CDTF">2022-07-22T09:22:35Z</dcterms:created>
  <dcterms:modified xsi:type="dcterms:W3CDTF">2024-11-28T13:19:57Z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0x010100078D1615A5036F4B8CA09CD0266EF603</vt:lpwstr>
  </property>
  <property fmtid="{D5CDD505-2E9C-101B-9397-08002B2CF9AE}" pid="3" name="MediaServiceImageTags">
    <vt:lpwstr/>
  </property>
</Properties>
</file>