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5" r:id="rId6"/>
  </p:sldMasterIdLst>
  <p:notesMasterIdLst>
    <p:notesMasterId r:id="rId17"/>
  </p:notesMasterIdLst>
  <p:sldIdLst>
    <p:sldId id="496" r:id="rId7"/>
    <p:sldId id="257" r:id="rId8"/>
    <p:sldId id="259" r:id="rId9"/>
    <p:sldId id="277" r:id="rId10"/>
    <p:sldId id="592" r:id="rId11"/>
    <p:sldId id="590" r:id="rId12"/>
    <p:sldId id="588" r:id="rId13"/>
    <p:sldId id="593" r:id="rId14"/>
    <p:sldId id="595" r:id="rId15"/>
    <p:sldId id="596"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080"/>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477" autoAdjust="0"/>
  </p:normalViewPr>
  <p:slideViewPr>
    <p:cSldViewPr snapToGrid="0">
      <p:cViewPr varScale="1">
        <p:scale>
          <a:sx n="70" d="100"/>
          <a:sy n="70" d="100"/>
        </p:scale>
        <p:origin x="116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anne Owens" userId="6aa2e78f-19df-4cf6-bf92-4fff713acbb6" providerId="ADAL" clId="{B11B8EDA-3589-489B-9EAC-279E9692911E}"/>
    <pc:docChg chg="modSld">
      <pc:chgData name="Joanne Owens" userId="6aa2e78f-19df-4cf6-bf92-4fff713acbb6" providerId="ADAL" clId="{B11B8EDA-3589-489B-9EAC-279E9692911E}" dt="2024-11-28T13:19:56.672" v="9" actId="20577"/>
      <pc:docMkLst>
        <pc:docMk/>
      </pc:docMkLst>
      <pc:sldChg chg="modSp mod">
        <pc:chgData name="Joanne Owens" userId="6aa2e78f-19df-4cf6-bf92-4fff713acbb6" providerId="ADAL" clId="{B11B8EDA-3589-489B-9EAC-279E9692911E}" dt="2024-11-28T13:19:56.672" v="9" actId="20577"/>
        <pc:sldMkLst>
          <pc:docMk/>
          <pc:sldMk cId="2187983085" sldId="596"/>
        </pc:sldMkLst>
        <pc:spChg chg="mod">
          <ac:chgData name="Joanne Owens" userId="6aa2e78f-19df-4cf6-bf92-4fff713acbb6" providerId="ADAL" clId="{B11B8EDA-3589-489B-9EAC-279E9692911E}" dt="2024-11-28T13:19:56.672" v="9" actId="20577"/>
          <ac:spMkLst>
            <pc:docMk/>
            <pc:sldMk cId="2187983085" sldId="596"/>
            <ac:spMk id="18" creationId="{41CD8509-4210-DCE3-4306-6DBF82119E64}"/>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096B91E-B3BB-4399-A7A0-46862AC06511}" type="doc">
      <dgm:prSet loTypeId="urn:microsoft.com/office/officeart/2005/8/layout/process3" loCatId="process" qsTypeId="urn:microsoft.com/office/officeart/2005/8/quickstyle/simple1" qsCatId="simple" csTypeId="urn:microsoft.com/office/officeart/2005/8/colors/colorful5" csCatId="colorful" phldr="1"/>
      <dgm:spPr/>
      <dgm:t>
        <a:bodyPr/>
        <a:lstStyle/>
        <a:p>
          <a:endParaRPr lang="en-GB"/>
        </a:p>
      </dgm:t>
    </dgm:pt>
    <dgm:pt modelId="{CED382C3-7B6A-4BC7-BF47-9D8A5B535B96}">
      <dgm:prSet phldrT="[Text]"/>
      <dgm:spPr>
        <a:solidFill>
          <a:srgbClr val="005768"/>
        </a:solidFill>
      </dgm:spPr>
      <dgm:t>
        <a:bodyPr anchor="ctr" anchorCtr="1"/>
        <a:lstStyle/>
        <a:p>
          <a:pPr>
            <a:spcAft>
              <a:spcPts val="0"/>
            </a:spcAft>
          </a:pPr>
          <a:r>
            <a:rPr lang="en-GB">
              <a:latin typeface="Century Gothic" panose="020B0502020202020204" pitchFamily="34" charset="0"/>
            </a:rPr>
            <a:t>Getting to grips with OD</a:t>
          </a:r>
        </a:p>
      </dgm:t>
    </dgm:pt>
    <dgm:pt modelId="{EB9D698B-D416-429C-AB1C-719A04E54972}" type="parTrans" cxnId="{731A1460-927E-4B41-95A4-F0B06A89132D}">
      <dgm:prSet/>
      <dgm:spPr/>
      <dgm:t>
        <a:bodyPr/>
        <a:lstStyle/>
        <a:p>
          <a:endParaRPr lang="en-GB"/>
        </a:p>
      </dgm:t>
    </dgm:pt>
    <dgm:pt modelId="{4DB7E500-43F1-4856-AFF7-F3B405EA5ACD}" type="sibTrans" cxnId="{731A1460-927E-4B41-95A4-F0B06A89132D}">
      <dgm:prSet/>
      <dgm:spPr>
        <a:gradFill flip="none" rotWithShape="0">
          <a:gsLst>
            <a:gs pos="0">
              <a:srgbClr val="005768"/>
            </a:gs>
            <a:gs pos="100000">
              <a:srgbClr val="006D84"/>
            </a:gs>
            <a:gs pos="100000">
              <a:srgbClr val="005768">
                <a:tint val="23500"/>
                <a:satMod val="160000"/>
              </a:srgbClr>
            </a:gs>
          </a:gsLst>
          <a:lin ang="0" scaled="1"/>
          <a:tileRect/>
        </a:gradFill>
      </dgm:spPr>
      <dgm:t>
        <a:bodyPr/>
        <a:lstStyle/>
        <a:p>
          <a:endParaRPr lang="en-GB"/>
        </a:p>
      </dgm:t>
    </dgm:pt>
    <dgm:pt modelId="{B44629EC-EC3D-4F0F-B508-838CCAB81A1C}">
      <dgm:prSet phldrT="[Text]" custT="1"/>
      <dgm:spPr>
        <a:noFill/>
        <a:ln>
          <a:noFill/>
        </a:ln>
      </dgm:spPr>
      <dgm:t>
        <a:bodyPr/>
        <a:lstStyle/>
        <a:p>
          <a:endParaRPr lang="en-GB" sz="1600">
            <a:latin typeface="Century Gothic" panose="020B0502020202020204" pitchFamily="34" charset="0"/>
          </a:endParaRPr>
        </a:p>
      </dgm:t>
    </dgm:pt>
    <dgm:pt modelId="{51F935DB-A3A1-4BBF-A791-44AB27CF37BF}" type="parTrans" cxnId="{B4AB5170-9FA9-4181-9625-E7E9987D8456}">
      <dgm:prSet/>
      <dgm:spPr/>
      <dgm:t>
        <a:bodyPr/>
        <a:lstStyle/>
        <a:p>
          <a:endParaRPr lang="en-GB"/>
        </a:p>
      </dgm:t>
    </dgm:pt>
    <dgm:pt modelId="{65E248F9-559A-42AA-8715-FA6DA782A7D9}" type="sibTrans" cxnId="{B4AB5170-9FA9-4181-9625-E7E9987D8456}">
      <dgm:prSet/>
      <dgm:spPr/>
      <dgm:t>
        <a:bodyPr/>
        <a:lstStyle/>
        <a:p>
          <a:endParaRPr lang="en-GB"/>
        </a:p>
      </dgm:t>
    </dgm:pt>
    <dgm:pt modelId="{C094ECD8-1C6E-43BE-B3DD-0F736853C842}">
      <dgm:prSet phldrT="[Text]"/>
      <dgm:spPr>
        <a:solidFill>
          <a:srgbClr val="006D84"/>
        </a:solidFill>
      </dgm:spPr>
      <dgm:t>
        <a:bodyPr anchor="ctr" anchorCtr="1"/>
        <a:lstStyle/>
        <a:p>
          <a:r>
            <a:rPr lang="en-GB" dirty="0">
              <a:latin typeface="Century Gothic" panose="020B0502020202020204" pitchFamily="34" charset="0"/>
            </a:rPr>
            <a:t>Diagnostics</a:t>
          </a:r>
        </a:p>
      </dgm:t>
    </dgm:pt>
    <dgm:pt modelId="{EE4C7C39-8068-4F0C-9C4F-0EACF9CC278B}" type="parTrans" cxnId="{33E6A352-2B73-4956-940B-D8D71B18963C}">
      <dgm:prSet/>
      <dgm:spPr/>
      <dgm:t>
        <a:bodyPr/>
        <a:lstStyle/>
        <a:p>
          <a:endParaRPr lang="en-GB"/>
        </a:p>
      </dgm:t>
    </dgm:pt>
    <dgm:pt modelId="{154849E2-359C-4361-AEAB-D0F3708E7506}" type="sibTrans" cxnId="{33E6A352-2B73-4956-940B-D8D71B18963C}">
      <dgm:prSet/>
      <dgm:spPr>
        <a:gradFill flip="none" rotWithShape="0">
          <a:gsLst>
            <a:gs pos="0">
              <a:srgbClr val="006D84"/>
            </a:gs>
            <a:gs pos="100000">
              <a:srgbClr val="008CA8"/>
            </a:gs>
            <a:gs pos="100000">
              <a:srgbClr val="006D84">
                <a:tint val="44500"/>
                <a:satMod val="160000"/>
              </a:srgbClr>
            </a:gs>
            <a:gs pos="100000">
              <a:srgbClr val="006D84">
                <a:tint val="23500"/>
                <a:satMod val="160000"/>
              </a:srgbClr>
            </a:gs>
          </a:gsLst>
          <a:lin ang="0" scaled="1"/>
          <a:tileRect/>
        </a:gradFill>
      </dgm:spPr>
      <dgm:t>
        <a:bodyPr/>
        <a:lstStyle/>
        <a:p>
          <a:endParaRPr lang="en-GB"/>
        </a:p>
      </dgm:t>
    </dgm:pt>
    <dgm:pt modelId="{4EA2EBA5-43A6-4B46-AAF1-0C9B8E213515}">
      <dgm:prSet phldrT="[Text]" custT="1"/>
      <dgm:spPr>
        <a:noFill/>
        <a:ln>
          <a:noFill/>
        </a:ln>
      </dgm:spPr>
      <dgm:t>
        <a:bodyPr/>
        <a:lstStyle/>
        <a:p>
          <a:endParaRPr lang="en-GB" sz="1600">
            <a:latin typeface="Century Gothic" panose="020B0502020202020204" pitchFamily="34" charset="0"/>
          </a:endParaRPr>
        </a:p>
      </dgm:t>
    </dgm:pt>
    <dgm:pt modelId="{6F07166E-7A37-4C4B-9D05-3BFFB2B968CD}" type="parTrans" cxnId="{AF8BED28-55B5-445C-A4FB-03583603207F}">
      <dgm:prSet/>
      <dgm:spPr/>
      <dgm:t>
        <a:bodyPr/>
        <a:lstStyle/>
        <a:p>
          <a:endParaRPr lang="en-GB"/>
        </a:p>
      </dgm:t>
    </dgm:pt>
    <dgm:pt modelId="{2053387C-0F7A-4388-B815-58093D89781E}" type="sibTrans" cxnId="{AF8BED28-55B5-445C-A4FB-03583603207F}">
      <dgm:prSet/>
      <dgm:spPr/>
      <dgm:t>
        <a:bodyPr/>
        <a:lstStyle/>
        <a:p>
          <a:endParaRPr lang="en-GB"/>
        </a:p>
      </dgm:t>
    </dgm:pt>
    <dgm:pt modelId="{AF5D019E-07F0-4312-A7CD-65AB57A7E45F}">
      <dgm:prSet phldrT="[Text]"/>
      <dgm:spPr>
        <a:solidFill>
          <a:srgbClr val="008CA8"/>
        </a:solidFill>
      </dgm:spPr>
      <dgm:t>
        <a:bodyPr anchor="ctr" anchorCtr="1"/>
        <a:lstStyle/>
        <a:p>
          <a:r>
            <a:rPr lang="en-GB" dirty="0">
              <a:latin typeface="Century Gothic" panose="020B0502020202020204" pitchFamily="34" charset="0"/>
            </a:rPr>
            <a:t>OD Interventions</a:t>
          </a:r>
        </a:p>
      </dgm:t>
    </dgm:pt>
    <dgm:pt modelId="{438293B6-7B97-45BA-8390-CEBEA8D3A4EA}" type="parTrans" cxnId="{C880A0B1-B398-4AB9-A6A2-C3B60C5468E4}">
      <dgm:prSet/>
      <dgm:spPr/>
      <dgm:t>
        <a:bodyPr/>
        <a:lstStyle/>
        <a:p>
          <a:endParaRPr lang="en-GB"/>
        </a:p>
      </dgm:t>
    </dgm:pt>
    <dgm:pt modelId="{475EF5E3-95D1-4548-A776-66A94E58273B}" type="sibTrans" cxnId="{C880A0B1-B398-4AB9-A6A2-C3B60C5468E4}">
      <dgm:prSet/>
      <dgm:spPr>
        <a:gradFill flip="none" rotWithShape="0">
          <a:gsLst>
            <a:gs pos="0">
              <a:srgbClr val="008CA8"/>
            </a:gs>
            <a:gs pos="100000">
              <a:srgbClr val="00A7C8"/>
            </a:gs>
            <a:gs pos="100000">
              <a:schemeClr val="accent5">
                <a:hueOff val="17409864"/>
                <a:satOff val="7692"/>
                <a:lumOff val="-8432"/>
                <a:tint val="23500"/>
                <a:satMod val="160000"/>
              </a:schemeClr>
            </a:gs>
          </a:gsLst>
          <a:lin ang="0" scaled="1"/>
          <a:tileRect/>
        </a:gradFill>
      </dgm:spPr>
      <dgm:t>
        <a:bodyPr/>
        <a:lstStyle/>
        <a:p>
          <a:endParaRPr lang="en-GB"/>
        </a:p>
      </dgm:t>
    </dgm:pt>
    <dgm:pt modelId="{7A97C099-FD3E-4ABA-8E5F-0178F7A77568}">
      <dgm:prSet phldrT="[Text]" custT="1"/>
      <dgm:spPr>
        <a:noFill/>
        <a:ln>
          <a:noFill/>
        </a:ln>
      </dgm:spPr>
      <dgm:t>
        <a:bodyPr/>
        <a:lstStyle/>
        <a:p>
          <a:endParaRPr lang="en-GB" sz="1050"/>
        </a:p>
      </dgm:t>
    </dgm:pt>
    <dgm:pt modelId="{DA1C2C12-E229-4F65-8570-EB2160F5EC92}" type="parTrans" cxnId="{52BDD9CF-8D38-461B-9F8A-9ADDD7C6F5BF}">
      <dgm:prSet/>
      <dgm:spPr/>
      <dgm:t>
        <a:bodyPr/>
        <a:lstStyle/>
        <a:p>
          <a:endParaRPr lang="en-GB"/>
        </a:p>
      </dgm:t>
    </dgm:pt>
    <dgm:pt modelId="{DA0A3086-CD17-4D20-B72E-5B6F3022A1BF}" type="sibTrans" cxnId="{52BDD9CF-8D38-461B-9F8A-9ADDD7C6F5BF}">
      <dgm:prSet/>
      <dgm:spPr/>
      <dgm:t>
        <a:bodyPr/>
        <a:lstStyle/>
        <a:p>
          <a:endParaRPr lang="en-GB"/>
        </a:p>
      </dgm:t>
    </dgm:pt>
    <dgm:pt modelId="{DF840B98-1BBB-4890-A10D-6082410FC495}">
      <dgm:prSet/>
      <dgm:spPr>
        <a:solidFill>
          <a:srgbClr val="00A7C8"/>
        </a:solidFill>
      </dgm:spPr>
      <dgm:t>
        <a:bodyPr anchor="ctr" anchorCtr="1"/>
        <a:lstStyle/>
        <a:p>
          <a:r>
            <a:rPr lang="en-GB" dirty="0">
              <a:latin typeface="Century Gothic" panose="020B0502020202020204" pitchFamily="34" charset="0"/>
            </a:rPr>
            <a:t>Evaluation</a:t>
          </a:r>
        </a:p>
      </dgm:t>
    </dgm:pt>
    <dgm:pt modelId="{ED21EBFB-3F30-4587-9F41-22B5CB6670C8}" type="parTrans" cxnId="{9C2BADD2-C669-4067-A13C-5CE535661B03}">
      <dgm:prSet/>
      <dgm:spPr/>
      <dgm:t>
        <a:bodyPr/>
        <a:lstStyle/>
        <a:p>
          <a:endParaRPr lang="en-GB"/>
        </a:p>
      </dgm:t>
    </dgm:pt>
    <dgm:pt modelId="{0FD85E5D-0888-483A-A0FA-8AA0CD58D709}" type="sibTrans" cxnId="{9C2BADD2-C669-4067-A13C-5CE535661B03}">
      <dgm:prSet/>
      <dgm:spPr/>
      <dgm:t>
        <a:bodyPr/>
        <a:lstStyle/>
        <a:p>
          <a:endParaRPr lang="en-GB"/>
        </a:p>
      </dgm:t>
    </dgm:pt>
    <dgm:pt modelId="{D131C441-F712-41A0-8E8E-585CFE73C999}" type="pres">
      <dgm:prSet presAssocID="{8096B91E-B3BB-4399-A7A0-46862AC06511}" presName="linearFlow" presStyleCnt="0">
        <dgm:presLayoutVars>
          <dgm:dir/>
          <dgm:animLvl val="lvl"/>
          <dgm:resizeHandles val="exact"/>
        </dgm:presLayoutVars>
      </dgm:prSet>
      <dgm:spPr/>
    </dgm:pt>
    <dgm:pt modelId="{1D6200FE-E3DB-45A3-94E9-F61026BB270C}" type="pres">
      <dgm:prSet presAssocID="{CED382C3-7B6A-4BC7-BF47-9D8A5B535B96}" presName="composite" presStyleCnt="0"/>
      <dgm:spPr/>
    </dgm:pt>
    <dgm:pt modelId="{DDC41023-EBA2-457A-A225-35222158AC85}" type="pres">
      <dgm:prSet presAssocID="{CED382C3-7B6A-4BC7-BF47-9D8A5B535B96}" presName="parTx" presStyleLbl="node1" presStyleIdx="0" presStyleCnt="4">
        <dgm:presLayoutVars>
          <dgm:chMax val="0"/>
          <dgm:chPref val="0"/>
          <dgm:bulletEnabled val="1"/>
        </dgm:presLayoutVars>
      </dgm:prSet>
      <dgm:spPr/>
    </dgm:pt>
    <dgm:pt modelId="{5AF15081-C951-4C36-B609-DB317899E46F}" type="pres">
      <dgm:prSet presAssocID="{CED382C3-7B6A-4BC7-BF47-9D8A5B535B96}" presName="parSh" presStyleLbl="node1" presStyleIdx="0" presStyleCnt="4" custLinFactNeighborX="535" custLinFactNeighborY="-11803"/>
      <dgm:spPr/>
    </dgm:pt>
    <dgm:pt modelId="{BF92D75A-07F5-4C81-A981-10FC564AAA9F}" type="pres">
      <dgm:prSet presAssocID="{CED382C3-7B6A-4BC7-BF47-9D8A5B535B96}" presName="desTx" presStyleLbl="fgAcc1" presStyleIdx="0" presStyleCnt="4" custScaleY="99332" custLinFactNeighborX="-536" custLinFactNeighborY="800">
        <dgm:presLayoutVars>
          <dgm:bulletEnabled val="1"/>
        </dgm:presLayoutVars>
      </dgm:prSet>
      <dgm:spPr/>
    </dgm:pt>
    <dgm:pt modelId="{9E4CEF28-E11B-4284-8B53-D69500B58367}" type="pres">
      <dgm:prSet presAssocID="{4DB7E500-43F1-4856-AFF7-F3B405EA5ACD}" presName="sibTrans" presStyleLbl="sibTrans2D1" presStyleIdx="0" presStyleCnt="3"/>
      <dgm:spPr/>
    </dgm:pt>
    <dgm:pt modelId="{6FE80BA1-89A4-4E35-A2B3-8367AE19BF9C}" type="pres">
      <dgm:prSet presAssocID="{4DB7E500-43F1-4856-AFF7-F3B405EA5ACD}" presName="connTx" presStyleLbl="sibTrans2D1" presStyleIdx="0" presStyleCnt="3"/>
      <dgm:spPr/>
    </dgm:pt>
    <dgm:pt modelId="{D5F9D5D3-49AF-4E4D-8B87-2697DA75A8AD}" type="pres">
      <dgm:prSet presAssocID="{C094ECD8-1C6E-43BE-B3DD-0F736853C842}" presName="composite" presStyleCnt="0"/>
      <dgm:spPr/>
    </dgm:pt>
    <dgm:pt modelId="{6FC87F0C-5532-4A4D-B70E-6F681A528FFE}" type="pres">
      <dgm:prSet presAssocID="{C094ECD8-1C6E-43BE-B3DD-0F736853C842}" presName="parTx" presStyleLbl="node1" presStyleIdx="0" presStyleCnt="4">
        <dgm:presLayoutVars>
          <dgm:chMax val="0"/>
          <dgm:chPref val="0"/>
          <dgm:bulletEnabled val="1"/>
        </dgm:presLayoutVars>
      </dgm:prSet>
      <dgm:spPr/>
    </dgm:pt>
    <dgm:pt modelId="{8A4B382C-9E80-496A-83E6-72F00749D258}" type="pres">
      <dgm:prSet presAssocID="{C094ECD8-1C6E-43BE-B3DD-0F736853C842}" presName="parSh" presStyleLbl="node1" presStyleIdx="1" presStyleCnt="4" custLinFactNeighborX="-1606" custLinFactNeighborY="-10895"/>
      <dgm:spPr/>
    </dgm:pt>
    <dgm:pt modelId="{ECFB455F-D820-4ABE-96AF-D00B28368489}" type="pres">
      <dgm:prSet presAssocID="{C094ECD8-1C6E-43BE-B3DD-0F736853C842}" presName="desTx" presStyleLbl="fgAcc1" presStyleIdx="1" presStyleCnt="4">
        <dgm:presLayoutVars>
          <dgm:bulletEnabled val="1"/>
        </dgm:presLayoutVars>
      </dgm:prSet>
      <dgm:spPr/>
    </dgm:pt>
    <dgm:pt modelId="{92FCC854-C5B7-46EB-926C-5F327687BCC8}" type="pres">
      <dgm:prSet presAssocID="{154849E2-359C-4361-AEAB-D0F3708E7506}" presName="sibTrans" presStyleLbl="sibTrans2D1" presStyleIdx="1" presStyleCnt="3"/>
      <dgm:spPr/>
    </dgm:pt>
    <dgm:pt modelId="{D3E93B6D-AC89-4DF0-BC6D-A18B7996EBF1}" type="pres">
      <dgm:prSet presAssocID="{154849E2-359C-4361-AEAB-D0F3708E7506}" presName="connTx" presStyleLbl="sibTrans2D1" presStyleIdx="1" presStyleCnt="3"/>
      <dgm:spPr/>
    </dgm:pt>
    <dgm:pt modelId="{3C5EFE65-B3F3-4292-B5E1-435DAFD1EFC7}" type="pres">
      <dgm:prSet presAssocID="{AF5D019E-07F0-4312-A7CD-65AB57A7E45F}" presName="composite" presStyleCnt="0"/>
      <dgm:spPr/>
    </dgm:pt>
    <dgm:pt modelId="{BAD1C849-E791-4CF7-BC44-254C89559F77}" type="pres">
      <dgm:prSet presAssocID="{AF5D019E-07F0-4312-A7CD-65AB57A7E45F}" presName="parTx" presStyleLbl="node1" presStyleIdx="1" presStyleCnt="4">
        <dgm:presLayoutVars>
          <dgm:chMax val="0"/>
          <dgm:chPref val="0"/>
          <dgm:bulletEnabled val="1"/>
        </dgm:presLayoutVars>
      </dgm:prSet>
      <dgm:spPr/>
    </dgm:pt>
    <dgm:pt modelId="{DA93B626-CC37-4C51-8F17-D7D1AD87AF22}" type="pres">
      <dgm:prSet presAssocID="{AF5D019E-07F0-4312-A7CD-65AB57A7E45F}" presName="parSh" presStyleLbl="node1" presStyleIdx="2" presStyleCnt="4" custLinFactNeighborY="-11803"/>
      <dgm:spPr/>
    </dgm:pt>
    <dgm:pt modelId="{64434B56-7E52-41BD-B69A-4AF7C46E11FD}" type="pres">
      <dgm:prSet presAssocID="{AF5D019E-07F0-4312-A7CD-65AB57A7E45F}" presName="desTx" presStyleLbl="fgAcc1" presStyleIdx="2" presStyleCnt="4">
        <dgm:presLayoutVars>
          <dgm:bulletEnabled val="1"/>
        </dgm:presLayoutVars>
      </dgm:prSet>
      <dgm:spPr>
        <a:noFill/>
        <a:ln>
          <a:noFill/>
        </a:ln>
      </dgm:spPr>
    </dgm:pt>
    <dgm:pt modelId="{181CE921-0566-431F-A36E-379A8AED82DF}" type="pres">
      <dgm:prSet presAssocID="{475EF5E3-95D1-4548-A776-66A94E58273B}" presName="sibTrans" presStyleLbl="sibTrans2D1" presStyleIdx="2" presStyleCnt="3"/>
      <dgm:spPr/>
    </dgm:pt>
    <dgm:pt modelId="{FE62D93C-FD62-4479-9B45-E1895A49F879}" type="pres">
      <dgm:prSet presAssocID="{475EF5E3-95D1-4548-A776-66A94E58273B}" presName="connTx" presStyleLbl="sibTrans2D1" presStyleIdx="2" presStyleCnt="3"/>
      <dgm:spPr/>
    </dgm:pt>
    <dgm:pt modelId="{F2E32D7F-D469-4AB5-933C-927A0EABCD71}" type="pres">
      <dgm:prSet presAssocID="{DF840B98-1BBB-4890-A10D-6082410FC495}" presName="composite" presStyleCnt="0"/>
      <dgm:spPr/>
    </dgm:pt>
    <dgm:pt modelId="{C7B3EBE1-BC7D-4EB3-96D1-FAF2D7DECC18}" type="pres">
      <dgm:prSet presAssocID="{DF840B98-1BBB-4890-A10D-6082410FC495}" presName="parTx" presStyleLbl="node1" presStyleIdx="2" presStyleCnt="4">
        <dgm:presLayoutVars>
          <dgm:chMax val="0"/>
          <dgm:chPref val="0"/>
          <dgm:bulletEnabled val="1"/>
        </dgm:presLayoutVars>
      </dgm:prSet>
      <dgm:spPr/>
    </dgm:pt>
    <dgm:pt modelId="{6E72A0FA-CEC2-4098-8F8A-7E571DE733DE}" type="pres">
      <dgm:prSet presAssocID="{DF840B98-1BBB-4890-A10D-6082410FC495}" presName="parSh" presStyleLbl="node1" presStyleIdx="3" presStyleCnt="4" custLinFactNeighborY="-9865"/>
      <dgm:spPr/>
    </dgm:pt>
    <dgm:pt modelId="{CB41087F-E9C6-4A3D-9DB7-551A752D29A5}" type="pres">
      <dgm:prSet presAssocID="{DF840B98-1BBB-4890-A10D-6082410FC495}" presName="desTx" presStyleLbl="fgAcc1" presStyleIdx="3" presStyleCnt="4">
        <dgm:presLayoutVars>
          <dgm:bulletEnabled val="1"/>
        </dgm:presLayoutVars>
      </dgm:prSet>
      <dgm:spPr>
        <a:noFill/>
        <a:ln>
          <a:noFill/>
        </a:ln>
      </dgm:spPr>
    </dgm:pt>
  </dgm:ptLst>
  <dgm:cxnLst>
    <dgm:cxn modelId="{3F148301-63BE-48AF-A2E2-0A12535DC001}" type="presOf" srcId="{8096B91E-B3BB-4399-A7A0-46862AC06511}" destId="{D131C441-F712-41A0-8E8E-585CFE73C999}" srcOrd="0" destOrd="0" presId="urn:microsoft.com/office/officeart/2005/8/layout/process3"/>
    <dgm:cxn modelId="{85A91207-06D2-4794-9332-F2681FA41C97}" type="presOf" srcId="{B44629EC-EC3D-4F0F-B508-838CCAB81A1C}" destId="{BF92D75A-07F5-4C81-A981-10FC564AAA9F}" srcOrd="0" destOrd="0" presId="urn:microsoft.com/office/officeart/2005/8/layout/process3"/>
    <dgm:cxn modelId="{AF8BED28-55B5-445C-A4FB-03583603207F}" srcId="{C094ECD8-1C6E-43BE-B3DD-0F736853C842}" destId="{4EA2EBA5-43A6-4B46-AAF1-0C9B8E213515}" srcOrd="0" destOrd="0" parTransId="{6F07166E-7A37-4C4B-9D05-3BFFB2B968CD}" sibTransId="{2053387C-0F7A-4388-B815-58093D89781E}"/>
    <dgm:cxn modelId="{8607972B-E86A-4290-9A75-F76C88055909}" type="presOf" srcId="{CED382C3-7B6A-4BC7-BF47-9D8A5B535B96}" destId="{DDC41023-EBA2-457A-A225-35222158AC85}" srcOrd="0" destOrd="0" presId="urn:microsoft.com/office/officeart/2005/8/layout/process3"/>
    <dgm:cxn modelId="{3576A13F-76BF-45B5-ACFD-3ED6603D3C05}" type="presOf" srcId="{C094ECD8-1C6E-43BE-B3DD-0F736853C842}" destId="{8A4B382C-9E80-496A-83E6-72F00749D258}" srcOrd="1" destOrd="0" presId="urn:microsoft.com/office/officeart/2005/8/layout/process3"/>
    <dgm:cxn modelId="{6FA2F35B-70E4-4F88-BF26-F34AED885588}" type="presOf" srcId="{7A97C099-FD3E-4ABA-8E5F-0178F7A77568}" destId="{ECFB455F-D820-4ABE-96AF-D00B28368489}" srcOrd="0" destOrd="1" presId="urn:microsoft.com/office/officeart/2005/8/layout/process3"/>
    <dgm:cxn modelId="{731A1460-927E-4B41-95A4-F0B06A89132D}" srcId="{8096B91E-B3BB-4399-A7A0-46862AC06511}" destId="{CED382C3-7B6A-4BC7-BF47-9D8A5B535B96}" srcOrd="0" destOrd="0" parTransId="{EB9D698B-D416-429C-AB1C-719A04E54972}" sibTransId="{4DB7E500-43F1-4856-AFF7-F3B405EA5ACD}"/>
    <dgm:cxn modelId="{0CB63C45-012C-4307-B9FC-711078CFA0D5}" type="presOf" srcId="{CED382C3-7B6A-4BC7-BF47-9D8A5B535B96}" destId="{5AF15081-C951-4C36-B609-DB317899E46F}" srcOrd="1" destOrd="0" presId="urn:microsoft.com/office/officeart/2005/8/layout/process3"/>
    <dgm:cxn modelId="{8772C16F-AB45-414A-A244-EBF5912809B5}" type="presOf" srcId="{AF5D019E-07F0-4312-A7CD-65AB57A7E45F}" destId="{DA93B626-CC37-4C51-8F17-D7D1AD87AF22}" srcOrd="1" destOrd="0" presId="urn:microsoft.com/office/officeart/2005/8/layout/process3"/>
    <dgm:cxn modelId="{1F913570-E687-4B9B-8E1E-7036C11D48F9}" type="presOf" srcId="{475EF5E3-95D1-4548-A776-66A94E58273B}" destId="{181CE921-0566-431F-A36E-379A8AED82DF}" srcOrd="0" destOrd="0" presId="urn:microsoft.com/office/officeart/2005/8/layout/process3"/>
    <dgm:cxn modelId="{B4AB5170-9FA9-4181-9625-E7E9987D8456}" srcId="{CED382C3-7B6A-4BC7-BF47-9D8A5B535B96}" destId="{B44629EC-EC3D-4F0F-B508-838CCAB81A1C}" srcOrd="0" destOrd="0" parTransId="{51F935DB-A3A1-4BBF-A791-44AB27CF37BF}" sibTransId="{65E248F9-559A-42AA-8715-FA6DA782A7D9}"/>
    <dgm:cxn modelId="{33E6A352-2B73-4956-940B-D8D71B18963C}" srcId="{8096B91E-B3BB-4399-A7A0-46862AC06511}" destId="{C094ECD8-1C6E-43BE-B3DD-0F736853C842}" srcOrd="1" destOrd="0" parTransId="{EE4C7C39-8068-4F0C-9C4F-0EACF9CC278B}" sibTransId="{154849E2-359C-4361-AEAB-D0F3708E7506}"/>
    <dgm:cxn modelId="{500C558E-5575-4040-909D-FB02E1D7C7C5}" type="presOf" srcId="{4DB7E500-43F1-4856-AFF7-F3B405EA5ACD}" destId="{9E4CEF28-E11B-4284-8B53-D69500B58367}" srcOrd="0" destOrd="0" presId="urn:microsoft.com/office/officeart/2005/8/layout/process3"/>
    <dgm:cxn modelId="{9BA648A2-968C-44C7-B3C8-7119BB2283C6}" type="presOf" srcId="{154849E2-359C-4361-AEAB-D0F3708E7506}" destId="{92FCC854-C5B7-46EB-926C-5F327687BCC8}" srcOrd="0" destOrd="0" presId="urn:microsoft.com/office/officeart/2005/8/layout/process3"/>
    <dgm:cxn modelId="{C880A0B1-B398-4AB9-A6A2-C3B60C5468E4}" srcId="{8096B91E-B3BB-4399-A7A0-46862AC06511}" destId="{AF5D019E-07F0-4312-A7CD-65AB57A7E45F}" srcOrd="2" destOrd="0" parTransId="{438293B6-7B97-45BA-8390-CEBEA8D3A4EA}" sibTransId="{475EF5E3-95D1-4548-A776-66A94E58273B}"/>
    <dgm:cxn modelId="{747EE3C0-06B9-400C-B51A-CC2133F62D68}" type="presOf" srcId="{C094ECD8-1C6E-43BE-B3DD-0F736853C842}" destId="{6FC87F0C-5532-4A4D-B70E-6F681A528FFE}" srcOrd="0" destOrd="0" presId="urn:microsoft.com/office/officeart/2005/8/layout/process3"/>
    <dgm:cxn modelId="{1666B5C1-EFE7-436C-8DC0-2CC4A490326D}" type="presOf" srcId="{AF5D019E-07F0-4312-A7CD-65AB57A7E45F}" destId="{BAD1C849-E791-4CF7-BC44-254C89559F77}" srcOrd="0" destOrd="0" presId="urn:microsoft.com/office/officeart/2005/8/layout/process3"/>
    <dgm:cxn modelId="{232092CF-0AB7-4E51-B7B8-78151189694A}" type="presOf" srcId="{4DB7E500-43F1-4856-AFF7-F3B405EA5ACD}" destId="{6FE80BA1-89A4-4E35-A2B3-8367AE19BF9C}" srcOrd="1" destOrd="0" presId="urn:microsoft.com/office/officeart/2005/8/layout/process3"/>
    <dgm:cxn modelId="{52BDD9CF-8D38-461B-9F8A-9ADDD7C6F5BF}" srcId="{C094ECD8-1C6E-43BE-B3DD-0F736853C842}" destId="{7A97C099-FD3E-4ABA-8E5F-0178F7A77568}" srcOrd="1" destOrd="0" parTransId="{DA1C2C12-E229-4F65-8570-EB2160F5EC92}" sibTransId="{DA0A3086-CD17-4D20-B72E-5B6F3022A1BF}"/>
    <dgm:cxn modelId="{9C2BADD2-C669-4067-A13C-5CE535661B03}" srcId="{8096B91E-B3BB-4399-A7A0-46862AC06511}" destId="{DF840B98-1BBB-4890-A10D-6082410FC495}" srcOrd="3" destOrd="0" parTransId="{ED21EBFB-3F30-4587-9F41-22B5CB6670C8}" sibTransId="{0FD85E5D-0888-483A-A0FA-8AA0CD58D709}"/>
    <dgm:cxn modelId="{A56F63D4-DC0F-4AE0-A9E4-F0D1FB3BA32F}" type="presOf" srcId="{DF840B98-1BBB-4890-A10D-6082410FC495}" destId="{6E72A0FA-CEC2-4098-8F8A-7E571DE733DE}" srcOrd="1" destOrd="0" presId="urn:microsoft.com/office/officeart/2005/8/layout/process3"/>
    <dgm:cxn modelId="{45F95DDC-6BD6-4B72-A68E-53E54DF2199A}" type="presOf" srcId="{DF840B98-1BBB-4890-A10D-6082410FC495}" destId="{C7B3EBE1-BC7D-4EB3-96D1-FAF2D7DECC18}" srcOrd="0" destOrd="0" presId="urn:microsoft.com/office/officeart/2005/8/layout/process3"/>
    <dgm:cxn modelId="{A3EE41E1-7D44-48E7-A4E0-64BCC4B3E058}" type="presOf" srcId="{154849E2-359C-4361-AEAB-D0F3708E7506}" destId="{D3E93B6D-AC89-4DF0-BC6D-A18B7996EBF1}" srcOrd="1" destOrd="0" presId="urn:microsoft.com/office/officeart/2005/8/layout/process3"/>
    <dgm:cxn modelId="{ED3BADEA-6771-4143-ADFA-70E0B5F64D73}" type="presOf" srcId="{475EF5E3-95D1-4548-A776-66A94E58273B}" destId="{FE62D93C-FD62-4479-9B45-E1895A49F879}" srcOrd="1" destOrd="0" presId="urn:microsoft.com/office/officeart/2005/8/layout/process3"/>
    <dgm:cxn modelId="{E9C37AFC-8259-4700-AA17-D6C94D3AF06F}" type="presOf" srcId="{4EA2EBA5-43A6-4B46-AAF1-0C9B8E213515}" destId="{ECFB455F-D820-4ABE-96AF-D00B28368489}" srcOrd="0" destOrd="0" presId="urn:microsoft.com/office/officeart/2005/8/layout/process3"/>
    <dgm:cxn modelId="{70191814-7F6C-40FD-AB77-6BB607D1BC3B}" type="presParOf" srcId="{D131C441-F712-41A0-8E8E-585CFE73C999}" destId="{1D6200FE-E3DB-45A3-94E9-F61026BB270C}" srcOrd="0" destOrd="0" presId="urn:microsoft.com/office/officeart/2005/8/layout/process3"/>
    <dgm:cxn modelId="{CCEA2660-C394-4C1F-B8E4-14B11E33752A}" type="presParOf" srcId="{1D6200FE-E3DB-45A3-94E9-F61026BB270C}" destId="{DDC41023-EBA2-457A-A225-35222158AC85}" srcOrd="0" destOrd="0" presId="urn:microsoft.com/office/officeart/2005/8/layout/process3"/>
    <dgm:cxn modelId="{ED6F59D8-33C0-4A0B-AD3E-4923380AF54B}" type="presParOf" srcId="{1D6200FE-E3DB-45A3-94E9-F61026BB270C}" destId="{5AF15081-C951-4C36-B609-DB317899E46F}" srcOrd="1" destOrd="0" presId="urn:microsoft.com/office/officeart/2005/8/layout/process3"/>
    <dgm:cxn modelId="{5164D763-EF12-4284-AB08-8048B7DCCECE}" type="presParOf" srcId="{1D6200FE-E3DB-45A3-94E9-F61026BB270C}" destId="{BF92D75A-07F5-4C81-A981-10FC564AAA9F}" srcOrd="2" destOrd="0" presId="urn:microsoft.com/office/officeart/2005/8/layout/process3"/>
    <dgm:cxn modelId="{18C870E6-CB25-4A5C-BD90-C4B6423A4064}" type="presParOf" srcId="{D131C441-F712-41A0-8E8E-585CFE73C999}" destId="{9E4CEF28-E11B-4284-8B53-D69500B58367}" srcOrd="1" destOrd="0" presId="urn:microsoft.com/office/officeart/2005/8/layout/process3"/>
    <dgm:cxn modelId="{D8E0C992-4241-429C-807D-26BB9A9C57B2}" type="presParOf" srcId="{9E4CEF28-E11B-4284-8B53-D69500B58367}" destId="{6FE80BA1-89A4-4E35-A2B3-8367AE19BF9C}" srcOrd="0" destOrd="0" presId="urn:microsoft.com/office/officeart/2005/8/layout/process3"/>
    <dgm:cxn modelId="{7F019492-2C6C-49A3-A5F1-4FC7B737F900}" type="presParOf" srcId="{D131C441-F712-41A0-8E8E-585CFE73C999}" destId="{D5F9D5D3-49AF-4E4D-8B87-2697DA75A8AD}" srcOrd="2" destOrd="0" presId="urn:microsoft.com/office/officeart/2005/8/layout/process3"/>
    <dgm:cxn modelId="{6FE9811A-BA9A-484A-940C-F026A781901D}" type="presParOf" srcId="{D5F9D5D3-49AF-4E4D-8B87-2697DA75A8AD}" destId="{6FC87F0C-5532-4A4D-B70E-6F681A528FFE}" srcOrd="0" destOrd="0" presId="urn:microsoft.com/office/officeart/2005/8/layout/process3"/>
    <dgm:cxn modelId="{7207C406-A3B4-4426-AE36-53295DD69480}" type="presParOf" srcId="{D5F9D5D3-49AF-4E4D-8B87-2697DA75A8AD}" destId="{8A4B382C-9E80-496A-83E6-72F00749D258}" srcOrd="1" destOrd="0" presId="urn:microsoft.com/office/officeart/2005/8/layout/process3"/>
    <dgm:cxn modelId="{1C98D7A8-30E8-4671-9E40-068135DEE25D}" type="presParOf" srcId="{D5F9D5D3-49AF-4E4D-8B87-2697DA75A8AD}" destId="{ECFB455F-D820-4ABE-96AF-D00B28368489}" srcOrd="2" destOrd="0" presId="urn:microsoft.com/office/officeart/2005/8/layout/process3"/>
    <dgm:cxn modelId="{10BA3390-AAFE-4B2D-A7D4-D8657B9AC80C}" type="presParOf" srcId="{D131C441-F712-41A0-8E8E-585CFE73C999}" destId="{92FCC854-C5B7-46EB-926C-5F327687BCC8}" srcOrd="3" destOrd="0" presId="urn:microsoft.com/office/officeart/2005/8/layout/process3"/>
    <dgm:cxn modelId="{75B92A5F-9045-4328-9FF9-BA39656E1E4D}" type="presParOf" srcId="{92FCC854-C5B7-46EB-926C-5F327687BCC8}" destId="{D3E93B6D-AC89-4DF0-BC6D-A18B7996EBF1}" srcOrd="0" destOrd="0" presId="urn:microsoft.com/office/officeart/2005/8/layout/process3"/>
    <dgm:cxn modelId="{08DFCD0F-E27D-42A2-9B02-53EF4457036F}" type="presParOf" srcId="{D131C441-F712-41A0-8E8E-585CFE73C999}" destId="{3C5EFE65-B3F3-4292-B5E1-435DAFD1EFC7}" srcOrd="4" destOrd="0" presId="urn:microsoft.com/office/officeart/2005/8/layout/process3"/>
    <dgm:cxn modelId="{6D93F8B4-FBEA-4B14-AAD1-22788B0BDCED}" type="presParOf" srcId="{3C5EFE65-B3F3-4292-B5E1-435DAFD1EFC7}" destId="{BAD1C849-E791-4CF7-BC44-254C89559F77}" srcOrd="0" destOrd="0" presId="urn:microsoft.com/office/officeart/2005/8/layout/process3"/>
    <dgm:cxn modelId="{BF27F901-A540-4C03-8EAA-5C345BAF0534}" type="presParOf" srcId="{3C5EFE65-B3F3-4292-B5E1-435DAFD1EFC7}" destId="{DA93B626-CC37-4C51-8F17-D7D1AD87AF22}" srcOrd="1" destOrd="0" presId="urn:microsoft.com/office/officeart/2005/8/layout/process3"/>
    <dgm:cxn modelId="{34FE73B7-DFB1-49DC-969E-2B4F11CD60F7}" type="presParOf" srcId="{3C5EFE65-B3F3-4292-B5E1-435DAFD1EFC7}" destId="{64434B56-7E52-41BD-B69A-4AF7C46E11FD}" srcOrd="2" destOrd="0" presId="urn:microsoft.com/office/officeart/2005/8/layout/process3"/>
    <dgm:cxn modelId="{1CB07246-774F-4E5D-9D95-74010B2B9C08}" type="presParOf" srcId="{D131C441-F712-41A0-8E8E-585CFE73C999}" destId="{181CE921-0566-431F-A36E-379A8AED82DF}" srcOrd="5" destOrd="0" presId="urn:microsoft.com/office/officeart/2005/8/layout/process3"/>
    <dgm:cxn modelId="{5FDD2AC0-2B90-43EA-8761-60C360A23F0F}" type="presParOf" srcId="{181CE921-0566-431F-A36E-379A8AED82DF}" destId="{FE62D93C-FD62-4479-9B45-E1895A49F879}" srcOrd="0" destOrd="0" presId="urn:microsoft.com/office/officeart/2005/8/layout/process3"/>
    <dgm:cxn modelId="{6C81358E-4BCD-40EA-B832-5521A8B6E890}" type="presParOf" srcId="{D131C441-F712-41A0-8E8E-585CFE73C999}" destId="{F2E32D7F-D469-4AB5-933C-927A0EABCD71}" srcOrd="6" destOrd="0" presId="urn:microsoft.com/office/officeart/2005/8/layout/process3"/>
    <dgm:cxn modelId="{33DD12E1-9CA5-4350-993F-7A511B9E5F00}" type="presParOf" srcId="{F2E32D7F-D469-4AB5-933C-927A0EABCD71}" destId="{C7B3EBE1-BC7D-4EB3-96D1-FAF2D7DECC18}" srcOrd="0" destOrd="0" presId="urn:microsoft.com/office/officeart/2005/8/layout/process3"/>
    <dgm:cxn modelId="{C405CEEE-7B68-4F9E-B379-DF58CE12F9F1}" type="presParOf" srcId="{F2E32D7F-D469-4AB5-933C-927A0EABCD71}" destId="{6E72A0FA-CEC2-4098-8F8A-7E571DE733DE}" srcOrd="1" destOrd="0" presId="urn:microsoft.com/office/officeart/2005/8/layout/process3"/>
    <dgm:cxn modelId="{9D3E65EA-C18E-4278-941C-4F2726D764BF}" type="presParOf" srcId="{F2E32D7F-D469-4AB5-933C-927A0EABCD71}" destId="{CB41087F-E9C6-4A3D-9DB7-551A752D29A5}" srcOrd="2" destOrd="0" presId="urn:microsoft.com/office/officeart/2005/8/layout/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F15081-C951-4C36-B609-DB317899E46F}">
      <dsp:nvSpPr>
        <dsp:cNvPr id="0" name=""/>
        <dsp:cNvSpPr/>
      </dsp:nvSpPr>
      <dsp:spPr>
        <a:xfrm>
          <a:off x="9876" y="245245"/>
          <a:ext cx="1607029" cy="938622"/>
        </a:xfrm>
        <a:prstGeom prst="roundRect">
          <a:avLst>
            <a:gd name="adj" fmla="val 10000"/>
          </a:avLst>
        </a:prstGeom>
        <a:solidFill>
          <a:srgbClr val="00576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ctr" anchorCtr="1">
          <a:noAutofit/>
        </a:bodyPr>
        <a:lstStyle/>
        <a:p>
          <a:pPr marL="0" lvl="0" indent="0" algn="l" defTabSz="711200">
            <a:lnSpc>
              <a:spcPct val="90000"/>
            </a:lnSpc>
            <a:spcBef>
              <a:spcPct val="0"/>
            </a:spcBef>
            <a:spcAft>
              <a:spcPts val="0"/>
            </a:spcAft>
            <a:buNone/>
          </a:pPr>
          <a:r>
            <a:rPr lang="en-GB" sz="1600" kern="1200">
              <a:latin typeface="Century Gothic" panose="020B0502020202020204" pitchFamily="34" charset="0"/>
            </a:rPr>
            <a:t>Getting to grips with OD</a:t>
          </a:r>
        </a:p>
      </dsp:txBody>
      <dsp:txXfrm>
        <a:off x="9876" y="245245"/>
        <a:ext cx="1607029" cy="625748"/>
      </dsp:txXfrm>
    </dsp:sp>
    <dsp:sp modelId="{BF92D75A-07F5-4C81-A981-10FC564AAA9F}">
      <dsp:nvSpPr>
        <dsp:cNvPr id="0" name=""/>
        <dsp:cNvSpPr/>
      </dsp:nvSpPr>
      <dsp:spPr>
        <a:xfrm>
          <a:off x="321815" y="992230"/>
          <a:ext cx="1607029" cy="915443"/>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endParaRPr lang="en-GB" sz="1600" kern="1200">
            <a:latin typeface="Century Gothic" panose="020B0502020202020204" pitchFamily="34" charset="0"/>
          </a:endParaRPr>
        </a:p>
      </dsp:txBody>
      <dsp:txXfrm>
        <a:off x="348627" y="1019042"/>
        <a:ext cx="1553405" cy="861819"/>
      </dsp:txXfrm>
    </dsp:sp>
    <dsp:sp modelId="{9E4CEF28-E11B-4284-8B53-D69500B58367}">
      <dsp:nvSpPr>
        <dsp:cNvPr id="0" name=""/>
        <dsp:cNvSpPr/>
      </dsp:nvSpPr>
      <dsp:spPr>
        <a:xfrm rot="9426">
          <a:off x="1851922" y="361598"/>
          <a:ext cx="498240" cy="400103"/>
        </a:xfrm>
        <a:prstGeom prst="rightArrow">
          <a:avLst>
            <a:gd name="adj1" fmla="val 60000"/>
            <a:gd name="adj2" fmla="val 50000"/>
          </a:avLst>
        </a:prstGeom>
        <a:gradFill flip="none" rotWithShape="0">
          <a:gsLst>
            <a:gs pos="0">
              <a:srgbClr val="005768"/>
            </a:gs>
            <a:gs pos="100000">
              <a:srgbClr val="006D84"/>
            </a:gs>
            <a:gs pos="100000">
              <a:srgbClr val="005768">
                <a:tint val="23500"/>
                <a:satMod val="160000"/>
              </a:srgbClr>
            </a:gs>
          </a:gsLst>
          <a:lin ang="0" scaled="1"/>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1851922" y="441454"/>
        <a:ext cx="378209" cy="240061"/>
      </dsp:txXfrm>
    </dsp:sp>
    <dsp:sp modelId="{8A4B382C-9E80-496A-83E6-72F00749D258}">
      <dsp:nvSpPr>
        <dsp:cNvPr id="0" name=""/>
        <dsp:cNvSpPr/>
      </dsp:nvSpPr>
      <dsp:spPr>
        <a:xfrm>
          <a:off x="2556978" y="252229"/>
          <a:ext cx="1607029" cy="938622"/>
        </a:xfrm>
        <a:prstGeom prst="roundRect">
          <a:avLst>
            <a:gd name="adj" fmla="val 10000"/>
          </a:avLst>
        </a:prstGeom>
        <a:solidFill>
          <a:srgbClr val="006D8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ctr" anchorCtr="1">
          <a:noAutofit/>
        </a:bodyPr>
        <a:lstStyle/>
        <a:p>
          <a:pPr marL="0" lvl="0" indent="0" algn="l" defTabSz="711200">
            <a:lnSpc>
              <a:spcPct val="90000"/>
            </a:lnSpc>
            <a:spcBef>
              <a:spcPct val="0"/>
            </a:spcBef>
            <a:spcAft>
              <a:spcPct val="35000"/>
            </a:spcAft>
            <a:buNone/>
          </a:pPr>
          <a:r>
            <a:rPr lang="en-GB" sz="1600" kern="1200" dirty="0">
              <a:latin typeface="Century Gothic" panose="020B0502020202020204" pitchFamily="34" charset="0"/>
            </a:rPr>
            <a:t>Diagnostics</a:t>
          </a:r>
        </a:p>
      </dsp:txBody>
      <dsp:txXfrm>
        <a:off x="2556978" y="252229"/>
        <a:ext cx="1607029" cy="625748"/>
      </dsp:txXfrm>
    </dsp:sp>
    <dsp:sp modelId="{ECFB455F-D820-4ABE-96AF-D00B28368489}">
      <dsp:nvSpPr>
        <dsp:cNvPr id="0" name=""/>
        <dsp:cNvSpPr/>
      </dsp:nvSpPr>
      <dsp:spPr>
        <a:xfrm>
          <a:off x="2911937" y="980240"/>
          <a:ext cx="1607029" cy="921600"/>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3792" tIns="113792" rIns="113792" bIns="113792" numCol="1" spcCol="1270" anchor="t" anchorCtr="0">
          <a:noAutofit/>
        </a:bodyPr>
        <a:lstStyle/>
        <a:p>
          <a:pPr marL="171450" lvl="1" indent="-171450" algn="l" defTabSz="711200">
            <a:lnSpc>
              <a:spcPct val="90000"/>
            </a:lnSpc>
            <a:spcBef>
              <a:spcPct val="0"/>
            </a:spcBef>
            <a:spcAft>
              <a:spcPct val="15000"/>
            </a:spcAft>
            <a:buChar char="•"/>
          </a:pPr>
          <a:endParaRPr lang="en-GB" sz="1600" kern="1200">
            <a:latin typeface="Century Gothic" panose="020B0502020202020204" pitchFamily="34" charset="0"/>
          </a:endParaRPr>
        </a:p>
        <a:p>
          <a:pPr marL="57150" lvl="1" indent="-57150" algn="l" defTabSz="466725">
            <a:lnSpc>
              <a:spcPct val="90000"/>
            </a:lnSpc>
            <a:spcBef>
              <a:spcPct val="0"/>
            </a:spcBef>
            <a:spcAft>
              <a:spcPct val="15000"/>
            </a:spcAft>
            <a:buChar char="•"/>
          </a:pPr>
          <a:endParaRPr lang="en-GB" sz="1050" kern="1200"/>
        </a:p>
      </dsp:txBody>
      <dsp:txXfrm>
        <a:off x="2938930" y="1007233"/>
        <a:ext cx="1553043" cy="867614"/>
      </dsp:txXfrm>
    </dsp:sp>
    <dsp:sp modelId="{92FCC854-C5B7-46EB-926C-5F327687BCC8}">
      <dsp:nvSpPr>
        <dsp:cNvPr id="0" name=""/>
        <dsp:cNvSpPr/>
      </dsp:nvSpPr>
      <dsp:spPr>
        <a:xfrm rot="21588763">
          <a:off x="4414077" y="360741"/>
          <a:ext cx="530155" cy="400103"/>
        </a:xfrm>
        <a:prstGeom prst="rightArrow">
          <a:avLst>
            <a:gd name="adj1" fmla="val 60000"/>
            <a:gd name="adj2" fmla="val 50000"/>
          </a:avLst>
        </a:prstGeom>
        <a:gradFill flip="none" rotWithShape="0">
          <a:gsLst>
            <a:gs pos="0">
              <a:srgbClr val="006D84"/>
            </a:gs>
            <a:gs pos="100000">
              <a:srgbClr val="008CA8"/>
            </a:gs>
            <a:gs pos="100000">
              <a:srgbClr val="006D84">
                <a:tint val="44500"/>
                <a:satMod val="160000"/>
              </a:srgbClr>
            </a:gs>
            <a:gs pos="100000">
              <a:srgbClr val="006D84">
                <a:tint val="23500"/>
                <a:satMod val="160000"/>
              </a:srgbClr>
            </a:gs>
          </a:gsLst>
          <a:lin ang="0" scaled="1"/>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4414077" y="440958"/>
        <a:ext cx="410124" cy="240061"/>
      </dsp:txXfrm>
    </dsp:sp>
    <dsp:sp modelId="{DA93B626-CC37-4C51-8F17-D7D1AD87AF22}">
      <dsp:nvSpPr>
        <dsp:cNvPr id="0" name=""/>
        <dsp:cNvSpPr/>
      </dsp:nvSpPr>
      <dsp:spPr>
        <a:xfrm>
          <a:off x="5164295" y="243706"/>
          <a:ext cx="1607029" cy="938622"/>
        </a:xfrm>
        <a:prstGeom prst="roundRect">
          <a:avLst>
            <a:gd name="adj" fmla="val 10000"/>
          </a:avLst>
        </a:prstGeom>
        <a:solidFill>
          <a:srgbClr val="008CA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ctr" anchorCtr="1">
          <a:noAutofit/>
        </a:bodyPr>
        <a:lstStyle/>
        <a:p>
          <a:pPr marL="0" lvl="0" indent="0" algn="l" defTabSz="711200">
            <a:lnSpc>
              <a:spcPct val="90000"/>
            </a:lnSpc>
            <a:spcBef>
              <a:spcPct val="0"/>
            </a:spcBef>
            <a:spcAft>
              <a:spcPct val="35000"/>
            </a:spcAft>
            <a:buNone/>
          </a:pPr>
          <a:r>
            <a:rPr lang="en-GB" sz="1600" kern="1200" dirty="0">
              <a:latin typeface="Century Gothic" panose="020B0502020202020204" pitchFamily="34" charset="0"/>
            </a:rPr>
            <a:t>OD Interventions</a:t>
          </a:r>
        </a:p>
      </dsp:txBody>
      <dsp:txXfrm>
        <a:off x="5164295" y="243706"/>
        <a:ext cx="1607029" cy="625748"/>
      </dsp:txXfrm>
    </dsp:sp>
    <dsp:sp modelId="{64434B56-7E52-41BD-B69A-4AF7C46E11FD}">
      <dsp:nvSpPr>
        <dsp:cNvPr id="0" name=""/>
        <dsp:cNvSpPr/>
      </dsp:nvSpPr>
      <dsp:spPr>
        <a:xfrm>
          <a:off x="5493445" y="980240"/>
          <a:ext cx="1607029" cy="921600"/>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81CE921-0566-431F-A36E-379A8AED82DF}">
      <dsp:nvSpPr>
        <dsp:cNvPr id="0" name=""/>
        <dsp:cNvSpPr/>
      </dsp:nvSpPr>
      <dsp:spPr>
        <a:xfrm rot="24224">
          <a:off x="7014937" y="365727"/>
          <a:ext cx="516486" cy="400103"/>
        </a:xfrm>
        <a:prstGeom prst="rightArrow">
          <a:avLst>
            <a:gd name="adj1" fmla="val 60000"/>
            <a:gd name="adj2" fmla="val 50000"/>
          </a:avLst>
        </a:prstGeom>
        <a:gradFill flip="none" rotWithShape="0">
          <a:gsLst>
            <a:gs pos="0">
              <a:srgbClr val="008CA8"/>
            </a:gs>
            <a:gs pos="100000">
              <a:srgbClr val="00A7C8"/>
            </a:gs>
            <a:gs pos="100000">
              <a:schemeClr val="accent5">
                <a:hueOff val="17409864"/>
                <a:satOff val="7692"/>
                <a:lumOff val="-8432"/>
                <a:tint val="23500"/>
                <a:satMod val="160000"/>
              </a:schemeClr>
            </a:gs>
          </a:gsLst>
          <a:lin ang="0" scaled="1"/>
          <a:tileRect/>
        </a:gra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n-GB" sz="1300" kern="1200"/>
        </a:p>
      </dsp:txBody>
      <dsp:txXfrm>
        <a:off x="7014938" y="445325"/>
        <a:ext cx="396455" cy="240061"/>
      </dsp:txXfrm>
    </dsp:sp>
    <dsp:sp modelId="{6E72A0FA-CEC2-4098-8F8A-7E571DE733DE}">
      <dsp:nvSpPr>
        <dsp:cNvPr id="0" name=""/>
        <dsp:cNvSpPr/>
      </dsp:nvSpPr>
      <dsp:spPr>
        <a:xfrm>
          <a:off x="7745803" y="261897"/>
          <a:ext cx="1607029" cy="938622"/>
        </a:xfrm>
        <a:prstGeom prst="roundRect">
          <a:avLst>
            <a:gd name="adj" fmla="val 10000"/>
          </a:avLst>
        </a:prstGeom>
        <a:solidFill>
          <a:srgbClr val="00A7C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60960" numCol="1" spcCol="1270" anchor="ctr" anchorCtr="1">
          <a:noAutofit/>
        </a:bodyPr>
        <a:lstStyle/>
        <a:p>
          <a:pPr marL="0" lvl="0" indent="0" algn="l" defTabSz="711200">
            <a:lnSpc>
              <a:spcPct val="90000"/>
            </a:lnSpc>
            <a:spcBef>
              <a:spcPct val="0"/>
            </a:spcBef>
            <a:spcAft>
              <a:spcPct val="35000"/>
            </a:spcAft>
            <a:buNone/>
          </a:pPr>
          <a:r>
            <a:rPr lang="en-GB" sz="1600" kern="1200" dirty="0">
              <a:latin typeface="Century Gothic" panose="020B0502020202020204" pitchFamily="34" charset="0"/>
            </a:rPr>
            <a:t>Evaluation</a:t>
          </a:r>
        </a:p>
      </dsp:txBody>
      <dsp:txXfrm>
        <a:off x="7745803" y="261897"/>
        <a:ext cx="1607029" cy="625748"/>
      </dsp:txXfrm>
    </dsp:sp>
    <dsp:sp modelId="{CB41087F-E9C6-4A3D-9DB7-551A752D29A5}">
      <dsp:nvSpPr>
        <dsp:cNvPr id="0" name=""/>
        <dsp:cNvSpPr/>
      </dsp:nvSpPr>
      <dsp:spPr>
        <a:xfrm>
          <a:off x="8074954" y="980240"/>
          <a:ext cx="1607029" cy="921600"/>
        </a:xfrm>
        <a:prstGeom prst="roundRect">
          <a:avLst>
            <a:gd name="adj" fmla="val 10000"/>
          </a:avLst>
        </a:prstGeom>
        <a:no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526FD09-EE08-4715-8FA5-88A6310F07B0}" type="datetimeFigureOut">
              <a:rPr lang="en-GB" smtClean="0"/>
              <a:t>28/11/2024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1AEE1C-90E3-4FE4-866E-FBE6BD9E37B4}" type="slidenum">
              <a:rPr lang="en-GB" smtClean="0"/>
              <a:t>‹#›</a:t>
            </a:fld>
            <a:endParaRPr lang="en-GB"/>
          </a:p>
        </p:txBody>
      </p:sp>
    </p:spTree>
    <p:extLst>
      <p:ext uri="{BB962C8B-B14F-4D97-AF65-F5344CB8AC3E}">
        <p14:creationId xmlns:p14="http://schemas.microsoft.com/office/powerpoint/2010/main" val="2076513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F8D0E63-0F6A-47B0-8BD1-6E95B004C87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4226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06F605-926A-407B-A1EE-84318382A6D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1736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1AEE1C-90E3-4FE4-866E-FBE6BD9E37B4}" type="slidenum">
              <a:rPr lang="en-GB" smtClean="0"/>
              <a:t>6</a:t>
            </a:fld>
            <a:endParaRPr lang="en-GB"/>
          </a:p>
        </p:txBody>
      </p:sp>
    </p:spTree>
    <p:extLst>
      <p:ext uri="{BB962C8B-B14F-4D97-AF65-F5344CB8AC3E}">
        <p14:creationId xmlns:p14="http://schemas.microsoft.com/office/powerpoint/2010/main" val="1947633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endParaRPr lang="en-GB" sz="1800" dirty="0">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856913-BDFA-41A3-94A7-86296823EF2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63618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1AEE1C-90E3-4FE4-866E-FBE6BD9E37B4}" type="slidenum">
              <a:rPr lang="en-GB" smtClean="0"/>
              <a:t>8</a:t>
            </a:fld>
            <a:endParaRPr lang="en-GB"/>
          </a:p>
        </p:txBody>
      </p:sp>
    </p:spTree>
    <p:extLst>
      <p:ext uri="{BB962C8B-B14F-4D97-AF65-F5344CB8AC3E}">
        <p14:creationId xmlns:p14="http://schemas.microsoft.com/office/powerpoint/2010/main" val="2112147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1AEE1C-90E3-4FE4-866E-FBE6BD9E37B4}" type="slidenum">
              <a:rPr lang="en-GB" smtClean="0"/>
              <a:t>9</a:t>
            </a:fld>
            <a:endParaRPr lang="en-GB"/>
          </a:p>
        </p:txBody>
      </p:sp>
    </p:spTree>
    <p:extLst>
      <p:ext uri="{BB962C8B-B14F-4D97-AF65-F5344CB8AC3E}">
        <p14:creationId xmlns:p14="http://schemas.microsoft.com/office/powerpoint/2010/main" val="22536300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61AEE1C-90E3-4FE4-866E-FBE6BD9E37B4}" type="slidenum">
              <a:rPr lang="en-GB" smtClean="0"/>
              <a:t>10</a:t>
            </a:fld>
            <a:endParaRPr lang="en-GB"/>
          </a:p>
        </p:txBody>
      </p:sp>
    </p:spTree>
    <p:extLst>
      <p:ext uri="{BB962C8B-B14F-4D97-AF65-F5344CB8AC3E}">
        <p14:creationId xmlns:p14="http://schemas.microsoft.com/office/powerpoint/2010/main" val="36593372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Graphic 33" descr="Tag=AccentColor&#10;Flavor=Light&#10;Target=Fill">
            <a:extLst>
              <a:ext uri="{FF2B5EF4-FFF2-40B4-BE49-F238E27FC236}">
                <a16:creationId xmlns:a16="http://schemas.microsoft.com/office/drawing/2014/main" id="{A4E7DAC5-621F-40E6-ACD2-590570CC84F8}"/>
              </a:ext>
            </a:extLst>
          </p:cNvPr>
          <p:cNvSpPr>
            <a:spLocks noChangeAspect="1"/>
          </p:cNvSpPr>
          <p:nvPr/>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2560320" y="960120"/>
            <a:ext cx="7077456" cy="2898648"/>
          </a:xfrm>
        </p:spPr>
        <p:txBody>
          <a:bodyPr anchor="b">
            <a:noAutofit/>
          </a:bodyPr>
          <a:lstStyle>
            <a:lvl1pPr algn="ctr">
              <a:defRPr sz="88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2633472" y="4535424"/>
            <a:ext cx="6931152" cy="941832"/>
          </a:xfrm>
        </p:spPr>
        <p:txBody>
          <a:bodyPr>
            <a:normAutofit/>
          </a:bodyPr>
          <a:lstStyle>
            <a:lvl1pPr marL="0" indent="0" algn="ctr">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Rectangle 6">
            <a:extLst>
              <a:ext uri="{FF2B5EF4-FFF2-40B4-BE49-F238E27FC236}">
                <a16:creationId xmlns:a16="http://schemas.microsoft.com/office/drawing/2014/main" id="{371B7A5D-C918-4744-A5FA-75C904B3B8D4}"/>
              </a:ext>
            </a:extLst>
          </p:cNvPr>
          <p:cNvSpPr/>
          <p:nvPr/>
        </p:nvSpPr>
        <p:spPr>
          <a:xfrm>
            <a:off x="3974206" y="411333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Graphic 33" descr="Tag=AccentColor&#10;Flavor=Light&#10;Target=Fill">
            <a:extLst>
              <a:ext uri="{FF2B5EF4-FFF2-40B4-BE49-F238E27FC236}">
                <a16:creationId xmlns:a16="http://schemas.microsoft.com/office/drawing/2014/main" id="{DEA9CE48-E5DD-4DC8-B07A-4D344CABF59D}"/>
              </a:ext>
            </a:extLst>
          </p:cNvPr>
          <p:cNvSpPr>
            <a:spLocks noChangeAspect="1"/>
          </p:cNvSpPr>
          <p:nvPr userDrawn="1"/>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1"/>
          </a:solidFill>
          <a:ln w="9525" cap="flat">
            <a:noFill/>
            <a:prstDash val="solid"/>
            <a:miter/>
          </a:ln>
        </p:spPr>
        <p:txBody>
          <a:bodyPr rtlCol="0" anchor="ctr"/>
          <a:lstStyle/>
          <a:p>
            <a:endParaRPr lang="en-US"/>
          </a:p>
        </p:txBody>
      </p:sp>
      <p:sp>
        <p:nvSpPr>
          <p:cNvPr id="7" name="Rectangle 6">
            <a:extLst>
              <a:ext uri="{FF2B5EF4-FFF2-40B4-BE49-F238E27FC236}">
                <a16:creationId xmlns:a16="http://schemas.microsoft.com/office/drawing/2014/main" id="{85175FA6-7323-4350-ABF3-18DC0207130B}"/>
              </a:ext>
            </a:extLst>
          </p:cNvPr>
          <p:cNvSpPr/>
          <p:nvPr userDrawn="1"/>
        </p:nvSpPr>
        <p:spPr>
          <a:xfrm>
            <a:off x="3974206" y="411333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6864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2578608"/>
            <a:ext cx="5157787" cy="823912"/>
          </a:xfrm>
        </p:spPr>
        <p:txBody>
          <a:bodyPr anchor="b">
            <a:normAutofit/>
          </a:bodyPr>
          <a:lstStyle>
            <a:lvl1pPr marL="0" indent="0">
              <a:lnSpc>
                <a:spcPct val="100000"/>
              </a:lnSpc>
              <a:buNone/>
              <a:defRPr sz="4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3617842"/>
            <a:ext cx="5157787" cy="2572645"/>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2578608"/>
            <a:ext cx="5183188" cy="823912"/>
          </a:xfrm>
        </p:spPr>
        <p:txBody>
          <a:bodyPr anchor="b">
            <a:normAutofit/>
          </a:bodyPr>
          <a:lstStyle>
            <a:lvl1pPr marL="0" indent="0">
              <a:lnSpc>
                <a:spcPct val="100000"/>
              </a:lnSpc>
              <a:buNone/>
              <a:defRPr sz="4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3617842"/>
            <a:ext cx="5183188" cy="2572645"/>
          </a:xfrm>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r>
              <a:rPr lang="en-US"/>
              <a:t>9/3/20XX</a:t>
            </a:r>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r>
              <a:rPr lang="en-US"/>
              <a:t>Presentation Title</a:t>
            </a:r>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2C18C1E5-FB55-42F5-BD6D-9CC153FCDBE6}" type="slidenum">
              <a:rPr lang="en-US" smtClean="0"/>
              <a:t>‹#›</a:t>
            </a:fld>
            <a:endParaRPr lang="en-US"/>
          </a:p>
        </p:txBody>
      </p:sp>
      <p:sp>
        <p:nvSpPr>
          <p:cNvPr id="10" name="Rectangle 9" descr="Tag=AccentColor&#10;Flavor=Light&#10;Target=FillAndLine">
            <a:extLst>
              <a:ext uri="{FF2B5EF4-FFF2-40B4-BE49-F238E27FC236}">
                <a16:creationId xmlns:a16="http://schemas.microsoft.com/office/drawing/2014/main" id="{5A11B4AA-D861-4DDC-9A8A-7036C40D909C}"/>
              </a:ext>
            </a:extLst>
          </p:cNvPr>
          <p:cNvSpPr/>
          <p:nvPr/>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descr="Tag=AccentColor&#10;Flavor=Light&#10;Target=FillAndLine">
            <a:extLst>
              <a:ext uri="{FF2B5EF4-FFF2-40B4-BE49-F238E27FC236}">
                <a16:creationId xmlns:a16="http://schemas.microsoft.com/office/drawing/2014/main" id="{0A663551-487F-4C49-8DB6-02C81D1BB7B2}"/>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5204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hasCustomPrompt="1"/>
          </p:nvPr>
        </p:nvSpPr>
        <p:spPr>
          <a:xfrm>
            <a:off x="649224" y="2578608"/>
            <a:ext cx="3200400" cy="711244"/>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649224" y="3339547"/>
            <a:ext cx="3200400" cy="2900635"/>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hasCustomPrompt="1"/>
          </p:nvPr>
        </p:nvSpPr>
        <p:spPr>
          <a:xfrm>
            <a:off x="449884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449884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r>
              <a:rPr lang="en-US"/>
              <a:t>9/3/20XX</a:t>
            </a:r>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r>
              <a:rPr lang="en-US"/>
              <a:t>Presentation Title</a:t>
            </a:r>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2C18C1E5-FB55-42F5-BD6D-9CC153FCDBE6}" type="slidenum">
              <a:rPr lang="en-US" smtClean="0"/>
              <a:t>‹#›</a:t>
            </a:fld>
            <a:endParaRPr lang="en-US"/>
          </a:p>
        </p:txBody>
      </p:sp>
      <p:sp>
        <p:nvSpPr>
          <p:cNvPr id="10" name="Rectangle 9" descr="Tag=AccentColor&#10;Flavor=Light&#10;Target=FillAndLine">
            <a:extLst>
              <a:ext uri="{FF2B5EF4-FFF2-40B4-BE49-F238E27FC236}">
                <a16:creationId xmlns:a16="http://schemas.microsoft.com/office/drawing/2014/main" id="{5A11B4AA-D861-4DDC-9A8A-7036C40D909C}"/>
              </a:ext>
            </a:extLst>
          </p:cNvPr>
          <p:cNvSpPr/>
          <p:nvPr/>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 Placeholder 4">
            <a:extLst>
              <a:ext uri="{FF2B5EF4-FFF2-40B4-BE49-F238E27FC236}">
                <a16:creationId xmlns:a16="http://schemas.microsoft.com/office/drawing/2014/main" id="{42AA5FD4-D71A-436D-B50A-847980623CF0}"/>
              </a:ext>
            </a:extLst>
          </p:cNvPr>
          <p:cNvSpPr>
            <a:spLocks noGrp="1"/>
          </p:cNvSpPr>
          <p:nvPr>
            <p:ph type="body" sz="quarter" idx="13" hasCustomPrompt="1"/>
          </p:nvPr>
        </p:nvSpPr>
        <p:spPr>
          <a:xfrm>
            <a:off x="833932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Subtitle</a:t>
            </a:r>
          </a:p>
        </p:txBody>
      </p:sp>
      <p:sp>
        <p:nvSpPr>
          <p:cNvPr id="12" name="Content Placeholder 5">
            <a:extLst>
              <a:ext uri="{FF2B5EF4-FFF2-40B4-BE49-F238E27FC236}">
                <a16:creationId xmlns:a16="http://schemas.microsoft.com/office/drawing/2014/main" id="{498877DB-362B-4B53-84A8-D53090240FDB}"/>
              </a:ext>
            </a:extLst>
          </p:cNvPr>
          <p:cNvSpPr>
            <a:spLocks noGrp="1"/>
          </p:cNvSpPr>
          <p:nvPr>
            <p:ph sz="quarter" idx="14"/>
          </p:nvPr>
        </p:nvSpPr>
        <p:spPr>
          <a:xfrm>
            <a:off x="833932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ectangle 12" descr="Tag=AccentColor&#10;Flavor=Light&#10;Target=FillAndLine">
            <a:extLst>
              <a:ext uri="{FF2B5EF4-FFF2-40B4-BE49-F238E27FC236}">
                <a16:creationId xmlns:a16="http://schemas.microsoft.com/office/drawing/2014/main" id="{7B0A758B-2A5D-48DE-88BE-5F70D51DE807}"/>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417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2400"/>
            </a:lvl1pPr>
          </a:lstStyle>
          <a:p>
            <a:r>
              <a:rPr lang="en-US"/>
              <a:t>Click icon to add picture</a:t>
            </a:r>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2400"/>
            </a:lvl1pPr>
          </a:lstStyle>
          <a:p>
            <a:r>
              <a:rPr lang="en-US"/>
              <a:t>Click icon to add picture</a:t>
            </a:r>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2400"/>
            </a:lvl1pPr>
          </a:lstStyle>
          <a:p>
            <a:r>
              <a:rPr lang="en-US"/>
              <a:t>Click icon to add picture</a:t>
            </a:r>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2400"/>
            </a:lvl1pPr>
          </a:lstStyle>
          <a:p>
            <a:r>
              <a:rPr lang="en-US"/>
              <a:t>Click icon to add picture</a:t>
            </a:r>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anchor="b"/>
          <a:lstStyle>
            <a:lvl1pPr>
              <a:defRPr sz="5400"/>
            </a:lvl1pPr>
          </a:lstStyle>
          <a:p>
            <a:r>
              <a:rPr lang="en-US"/>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a:normAutofit/>
          </a:bodyPr>
          <a:lstStyle>
            <a:lvl1pPr marL="0" indent="0">
              <a:buNone/>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Tag=AccentColor&#10;Flavor=Light&#10;Target=FillAndLine">
            <a:extLst>
              <a:ext uri="{FF2B5EF4-FFF2-40B4-BE49-F238E27FC236}">
                <a16:creationId xmlns:a16="http://schemas.microsoft.com/office/drawing/2014/main" id="{D0BA7B29-E51B-48CC-B920-1E8DB8C26236}"/>
              </a:ext>
            </a:extLst>
          </p:cNvPr>
          <p:cNvSpPr/>
          <p:nvPr userDrawn="1"/>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22574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6E9FA88B-AFEE-4852-B85E-7E7C8AF78BFF}"/>
              </a:ext>
            </a:extLst>
          </p:cNvPr>
          <p:cNvSpPr/>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841248" y="402336"/>
            <a:ext cx="10515600" cy="1344168"/>
          </a:xfrm>
        </p:spPr>
        <p:txBody>
          <a:bodyPr/>
          <a:lstStyle>
            <a:lvl1pPr algn="ctr">
              <a:defRPr sz="72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a:p>
        </p:txBody>
      </p:sp>
      <p:sp>
        <p:nvSpPr>
          <p:cNvPr id="10" name="Picture Placeholder 9">
            <a:extLst>
              <a:ext uri="{FF2B5EF4-FFF2-40B4-BE49-F238E27FC236}">
                <a16:creationId xmlns:a16="http://schemas.microsoft.com/office/drawing/2014/main" id="{4308AE94-7094-4D70-9812-D22ECD79C7D9}"/>
              </a:ext>
            </a:extLst>
          </p:cNvPr>
          <p:cNvSpPr>
            <a:spLocks noGrp="1"/>
          </p:cNvSpPr>
          <p:nvPr>
            <p:ph type="pic" sz="quarter" idx="17"/>
          </p:nvPr>
        </p:nvSpPr>
        <p:spPr>
          <a:xfrm>
            <a:off x="9706356" y="3511296"/>
            <a:ext cx="731520" cy="731520"/>
          </a:xfrm>
          <a:prstGeom prst="rect">
            <a:avLst/>
          </a:prstGeom>
        </p:spPr>
        <p:txBody>
          <a:bodyPr wrap="square" anchor="ctr">
            <a:noAutofit/>
          </a:bodyPr>
          <a:lstStyle>
            <a:lvl1pPr marL="0" indent="0" algn="ctr">
              <a:lnSpc>
                <a:spcPct val="100000"/>
              </a:lnSpc>
              <a:spcBef>
                <a:spcPts val="0"/>
              </a:spcBef>
              <a:buNone/>
              <a:defRPr sz="2000"/>
            </a:lvl1pPr>
          </a:lstStyle>
          <a:p>
            <a:r>
              <a:rPr lang="en-US"/>
              <a:t>Click icon to add picture</a:t>
            </a:r>
          </a:p>
        </p:txBody>
      </p:sp>
      <p:sp>
        <p:nvSpPr>
          <p:cNvPr id="11" name="Picture Placeholder 10">
            <a:extLst>
              <a:ext uri="{FF2B5EF4-FFF2-40B4-BE49-F238E27FC236}">
                <a16:creationId xmlns:a16="http://schemas.microsoft.com/office/drawing/2014/main" id="{2B505429-1B51-4AA8-8307-05F64474936C}"/>
              </a:ext>
            </a:extLst>
          </p:cNvPr>
          <p:cNvSpPr>
            <a:spLocks noGrp="1"/>
          </p:cNvSpPr>
          <p:nvPr>
            <p:ph type="pic" sz="quarter" idx="15"/>
          </p:nvPr>
        </p:nvSpPr>
        <p:spPr>
          <a:xfrm>
            <a:off x="5728716" y="3511296"/>
            <a:ext cx="731520" cy="731520"/>
          </a:xfrm>
          <a:prstGeom prst="rect">
            <a:avLst/>
          </a:prstGeom>
        </p:spPr>
        <p:txBody>
          <a:bodyPr wrap="square" anchor="ctr">
            <a:noAutofit/>
          </a:bodyPr>
          <a:lstStyle>
            <a:lvl1pPr marL="0" indent="0" algn="ctr">
              <a:lnSpc>
                <a:spcPct val="100000"/>
              </a:lnSpc>
              <a:spcBef>
                <a:spcPts val="0"/>
              </a:spcBef>
              <a:buNone/>
              <a:defRPr sz="2000"/>
            </a:lvl1pPr>
          </a:lstStyle>
          <a:p>
            <a:r>
              <a:rPr lang="en-US"/>
              <a:t>Click icon to add picture</a:t>
            </a:r>
          </a:p>
        </p:txBody>
      </p:sp>
      <p:sp>
        <p:nvSpPr>
          <p:cNvPr id="12" name="Picture Placeholder 11">
            <a:extLst>
              <a:ext uri="{FF2B5EF4-FFF2-40B4-BE49-F238E27FC236}">
                <a16:creationId xmlns:a16="http://schemas.microsoft.com/office/drawing/2014/main" id="{F3F3360D-2801-410A-A4E5-7AE529A3E3C8}"/>
              </a:ext>
            </a:extLst>
          </p:cNvPr>
          <p:cNvSpPr>
            <a:spLocks noGrp="1"/>
          </p:cNvSpPr>
          <p:nvPr>
            <p:ph type="pic" sz="quarter" idx="13"/>
          </p:nvPr>
        </p:nvSpPr>
        <p:spPr>
          <a:xfrm>
            <a:off x="1751076" y="3511296"/>
            <a:ext cx="731520" cy="731520"/>
          </a:xfrm>
          <a:prstGeom prst="rect">
            <a:avLst/>
          </a:prstGeom>
        </p:spPr>
        <p:txBody>
          <a:bodyPr wrap="square" anchor="ctr">
            <a:noAutofit/>
          </a:bodyPr>
          <a:lstStyle>
            <a:lvl1pPr algn="ctr">
              <a:buNone/>
              <a:defRPr sz="2000"/>
            </a:lvl1pPr>
          </a:lstStyle>
          <a:p>
            <a:r>
              <a:rPr lang="en-US"/>
              <a:t>Click icon to add picture</a:t>
            </a:r>
          </a:p>
        </p:txBody>
      </p:sp>
      <p:sp>
        <p:nvSpPr>
          <p:cNvPr id="13" name="Text Placeholder 32">
            <a:extLst>
              <a:ext uri="{FF2B5EF4-FFF2-40B4-BE49-F238E27FC236}">
                <a16:creationId xmlns:a16="http://schemas.microsoft.com/office/drawing/2014/main" id="{B745A5D6-A4E0-4308-9600-DE5E19572946}"/>
              </a:ext>
            </a:extLst>
          </p:cNvPr>
          <p:cNvSpPr>
            <a:spLocks noGrp="1"/>
          </p:cNvSpPr>
          <p:nvPr>
            <p:ph type="body" sz="quarter" idx="18" hasCustomPrompt="1"/>
          </p:nvPr>
        </p:nvSpPr>
        <p:spPr>
          <a:xfrm>
            <a:off x="585216" y="4315968"/>
            <a:ext cx="3063240" cy="548640"/>
          </a:xfrm>
          <a:prstGeom prst="rect">
            <a:avLst/>
          </a:prstGeo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a:t>Presenter Name</a:t>
            </a:r>
          </a:p>
        </p:txBody>
      </p:sp>
      <p:sp>
        <p:nvSpPr>
          <p:cNvPr id="14" name="Text Placeholder 32">
            <a:extLst>
              <a:ext uri="{FF2B5EF4-FFF2-40B4-BE49-F238E27FC236}">
                <a16:creationId xmlns:a16="http://schemas.microsoft.com/office/drawing/2014/main" id="{C3466BB8-D955-4280-BA4D-66F3DC034164}"/>
              </a:ext>
            </a:extLst>
          </p:cNvPr>
          <p:cNvSpPr>
            <a:spLocks noGrp="1"/>
          </p:cNvSpPr>
          <p:nvPr>
            <p:ph type="body" sz="quarter" idx="20" hasCustomPrompt="1"/>
          </p:nvPr>
        </p:nvSpPr>
        <p:spPr>
          <a:xfrm>
            <a:off x="4562856" y="4315968"/>
            <a:ext cx="3063240" cy="548640"/>
          </a:xfr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a:t>Email</a:t>
            </a:r>
          </a:p>
        </p:txBody>
      </p:sp>
      <p:sp>
        <p:nvSpPr>
          <p:cNvPr id="15" name="Text Placeholder 32">
            <a:extLst>
              <a:ext uri="{FF2B5EF4-FFF2-40B4-BE49-F238E27FC236}">
                <a16:creationId xmlns:a16="http://schemas.microsoft.com/office/drawing/2014/main" id="{F829B8DE-3184-4E0A-AAD4-8F27B55DA95F}"/>
              </a:ext>
            </a:extLst>
          </p:cNvPr>
          <p:cNvSpPr>
            <a:spLocks noGrp="1"/>
          </p:cNvSpPr>
          <p:nvPr>
            <p:ph type="body" sz="quarter" idx="22" hasCustomPrompt="1"/>
          </p:nvPr>
        </p:nvSpPr>
        <p:spPr>
          <a:xfrm>
            <a:off x="8540496" y="4315968"/>
            <a:ext cx="3063240" cy="548640"/>
          </a:xfr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a:t>Website</a:t>
            </a:r>
          </a:p>
        </p:txBody>
      </p:sp>
      <p:sp>
        <p:nvSpPr>
          <p:cNvPr id="16" name="Freeform: Shape 15" descr="Tag=AccentColor&#10;Flavor=Light&#10;Target=Fill">
            <a:extLst>
              <a:ext uri="{FF2B5EF4-FFF2-40B4-BE49-F238E27FC236}">
                <a16:creationId xmlns:a16="http://schemas.microsoft.com/office/drawing/2014/main" id="{7CC7D32B-7E43-4F96-B019-568B2E4B2198}"/>
              </a:ext>
            </a:extLst>
          </p:cNvPr>
          <p:cNvSpPr/>
          <p:nvPr userDrawn="1"/>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a:p>
        </p:txBody>
      </p:sp>
    </p:spTree>
    <p:extLst>
      <p:ext uri="{BB962C8B-B14F-4D97-AF65-F5344CB8AC3E}">
        <p14:creationId xmlns:p14="http://schemas.microsoft.com/office/powerpoint/2010/main" val="29136874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r>
              <a:rPr lang="en-US"/>
              <a:t>9/3/20XX</a:t>
            </a:r>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r>
              <a:rPr lang="en-US"/>
              <a:t>Presentation Title</a:t>
            </a:r>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2C18C1E5-FB55-42F5-BD6D-9CC153FCDBE6}" type="slidenum">
              <a:rPr lang="en-US" smtClean="0"/>
              <a:t>‹#›</a:t>
            </a:fld>
            <a:endParaRPr lang="en-US"/>
          </a:p>
        </p:txBody>
      </p:sp>
    </p:spTree>
    <p:extLst>
      <p:ext uri="{BB962C8B-B14F-4D97-AF65-F5344CB8AC3E}">
        <p14:creationId xmlns:p14="http://schemas.microsoft.com/office/powerpoint/2010/main" val="14891204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r>
              <a:rPr lang="en-US"/>
              <a:t>9/3/20XX</a:t>
            </a:r>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2C18C1E5-FB55-42F5-BD6D-9CC153FCDBE6}"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393091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r>
              <a:rPr lang="en-US"/>
              <a:t>9/3/20XX</a:t>
            </a:r>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2C18C1E5-FB55-42F5-BD6D-9CC153FCDBE6}"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03448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and Content with 2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anchor="ctr">
            <a:noAutofit/>
          </a:bodyPr>
          <a:lstStyle>
            <a:lvl1pPr algn="ctr">
              <a:buNone/>
              <a:defRPr sz="2400"/>
            </a:lvl1pPr>
          </a:lstStyle>
          <a:p>
            <a:r>
              <a:rPr lang="en-US"/>
              <a:t>Click icon to add picture</a:t>
            </a:r>
          </a:p>
        </p:txBody>
      </p:sp>
      <p:sp>
        <p:nvSpPr>
          <p:cNvPr id="16" name="Picture Placeholder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anchor="ctr">
            <a:noAutofit/>
          </a:bodyPr>
          <a:lstStyle>
            <a:lvl1pPr algn="ctr">
              <a:buNone/>
              <a:defRPr sz="2400"/>
            </a:lvl1pPr>
          </a:lstStyle>
          <a:p>
            <a:r>
              <a:rPr lang="en-US"/>
              <a:t>Click icon to add picture</a:t>
            </a:r>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anchor="b"/>
          <a:lstStyle>
            <a:lvl1pPr>
              <a:defRPr sz="7200"/>
            </a:lvl1pPr>
          </a:lstStyle>
          <a:p>
            <a:r>
              <a:rPr lang="en-US"/>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a:lstStyle>
            <a:lvl1pPr>
              <a:defRPr>
                <a:solidFill>
                  <a:schemeClr val="tx1"/>
                </a:solidFill>
              </a:defRPr>
            </a:lvl1pPr>
          </a:lstStyle>
          <a:p>
            <a:fld id="{2C18C1E5-FB55-42F5-BD6D-9CC153FCDBE6}" type="slidenum">
              <a:rPr lang="en-US" smtClean="0"/>
              <a:pPr/>
              <a:t>‹#›</a:t>
            </a:fld>
            <a:endParaRPr lang="en-US"/>
          </a:p>
        </p:txBody>
      </p:sp>
      <p:sp>
        <p:nvSpPr>
          <p:cNvPr id="7" name="Rectangle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299756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CB56F624-1B75-47D6-8B9E-1F3E7840AE13}"/>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anchor="b"/>
          <a:lstStyle>
            <a:lvl1pPr algn="ctr">
              <a:defRPr sz="8000">
                <a:solidFill>
                  <a:schemeClr val="bg1"/>
                </a:solidFill>
              </a:defRPr>
            </a:lvl1pPr>
          </a:lstStyle>
          <a:p>
            <a:r>
              <a:rPr lang="en-US"/>
              <a:t>Title</a:t>
            </a:r>
          </a:p>
        </p:txBody>
      </p:sp>
      <p:sp>
        <p:nvSpPr>
          <p:cNvPr id="11" name="Rectangle 6">
            <a:extLst>
              <a:ext uri="{FF2B5EF4-FFF2-40B4-BE49-F238E27FC236}">
                <a16:creationId xmlns:a16="http://schemas.microsoft.com/office/drawing/2014/main" id="{EC686F5F-8990-4C72-9CE5-9517854EA994}"/>
              </a:ext>
            </a:extLst>
          </p:cNvPr>
          <p:cNvSpPr/>
          <p:nvPr userDrawn="1"/>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Tree>
    <p:extLst>
      <p:ext uri="{BB962C8B-B14F-4D97-AF65-F5344CB8AC3E}">
        <p14:creationId xmlns:p14="http://schemas.microsoft.com/office/powerpoint/2010/main" val="180224602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Quote">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76F9E1DA-21B7-46CB-A98B-FA0C2179E1DE}"/>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1527048" y="932688"/>
            <a:ext cx="9144000" cy="2523744"/>
          </a:xfrm>
        </p:spPr>
        <p:txBody>
          <a:bodyPr anchor="b"/>
          <a:lstStyle>
            <a:lvl1pPr algn="ctr">
              <a:defRPr sz="60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a:p>
        </p:txBody>
      </p:sp>
      <p:sp>
        <p:nvSpPr>
          <p:cNvPr id="12" name="Rectangle 11">
            <a:extLst>
              <a:ext uri="{FF2B5EF4-FFF2-40B4-BE49-F238E27FC236}">
                <a16:creationId xmlns:a16="http://schemas.microsoft.com/office/drawing/2014/main" id="{9474AF53-8E5D-4CC4-B341-32DDBD4237D3}"/>
              </a:ext>
            </a:extLst>
          </p:cNvPr>
          <p:cNvSpPr/>
          <p:nvPr userDrawn="1"/>
        </p:nvSpPr>
        <p:spPr>
          <a:xfrm>
            <a:off x="3974206" y="3542284"/>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Tree>
    <p:extLst>
      <p:ext uri="{BB962C8B-B14F-4D97-AF65-F5344CB8AC3E}">
        <p14:creationId xmlns:p14="http://schemas.microsoft.com/office/powerpoint/2010/main" val="3768301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Agenda">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77CE2522-15B5-4BC5-91A9-523F325A8324}"/>
              </a:ext>
            </a:extLst>
          </p:cNvPr>
          <p:cNvSpPr/>
          <p:nvPr/>
        </p:nvSpPr>
        <p:spPr>
          <a:xfrm>
            <a:off x="5477731" y="0"/>
            <a:ext cx="6714269" cy="6858000"/>
          </a:xfrm>
          <a:custGeom>
            <a:avLst/>
            <a:gdLst>
              <a:gd name="connsiteX0" fmla="*/ 1097203 w 6714269"/>
              <a:gd name="connsiteY0" fmla="*/ 0 h 6858000"/>
              <a:gd name="connsiteX1" fmla="*/ 1154155 w 6714269"/>
              <a:gd name="connsiteY1" fmla="*/ 0 h 6858000"/>
              <a:gd name="connsiteX2" fmla="*/ 972305 w 6714269"/>
              <a:gd name="connsiteY2" fmla="*/ 343212 h 6858000"/>
              <a:gd name="connsiteX3" fmla="*/ 780524 w 6714269"/>
              <a:gd name="connsiteY3" fmla="*/ 761067 h 6858000"/>
              <a:gd name="connsiteX4" fmla="*/ 737045 w 6714269"/>
              <a:gd name="connsiteY4" fmla="*/ 865164 h 6858000"/>
              <a:gd name="connsiteX5" fmla="*/ 762322 w 6714269"/>
              <a:gd name="connsiteY5" fmla="*/ 830676 h 6858000"/>
              <a:gd name="connsiteX6" fmla="*/ 1118805 w 6714269"/>
              <a:gd name="connsiteY6" fmla="*/ 160440 h 6858000"/>
              <a:gd name="connsiteX7" fmla="*/ 1221640 w 6714269"/>
              <a:gd name="connsiteY7" fmla="*/ 0 h 6858000"/>
              <a:gd name="connsiteX8" fmla="*/ 6714269 w 6714269"/>
              <a:gd name="connsiteY8" fmla="*/ 0 h 6858000"/>
              <a:gd name="connsiteX9" fmla="*/ 6714269 w 6714269"/>
              <a:gd name="connsiteY9" fmla="*/ 6858000 h 6858000"/>
              <a:gd name="connsiteX10" fmla="*/ 704817 w 6714269"/>
              <a:gd name="connsiteY10" fmla="*/ 6858000 h 6858000"/>
              <a:gd name="connsiteX11" fmla="*/ 618717 w 6714269"/>
              <a:gd name="connsiteY11" fmla="*/ 6672538 h 6858000"/>
              <a:gd name="connsiteX12" fmla="*/ 309324 w 6714269"/>
              <a:gd name="connsiteY12" fmla="*/ 5833618 h 6858000"/>
              <a:gd name="connsiteX13" fmla="*/ 209850 w 6714269"/>
              <a:gd name="connsiteY13" fmla="*/ 5484180 h 6858000"/>
              <a:gd name="connsiteX14" fmla="*/ 211619 w 6714269"/>
              <a:gd name="connsiteY14" fmla="*/ 5517653 h 6858000"/>
              <a:gd name="connsiteX15" fmla="*/ 361778 w 6714269"/>
              <a:gd name="connsiteY15" fmla="*/ 6145524 h 6858000"/>
              <a:gd name="connsiteX16" fmla="*/ 591356 w 6714269"/>
              <a:gd name="connsiteY16" fmla="*/ 6843306 h 6858000"/>
              <a:gd name="connsiteX17" fmla="*/ 597415 w 6714269"/>
              <a:gd name="connsiteY17" fmla="*/ 6858000 h 6858000"/>
              <a:gd name="connsiteX18" fmla="*/ 545224 w 6714269"/>
              <a:gd name="connsiteY18" fmla="*/ 6858000 h 6858000"/>
              <a:gd name="connsiteX19" fmla="*/ 533604 w 6714269"/>
              <a:gd name="connsiteY19" fmla="*/ 6830072 h 6858000"/>
              <a:gd name="connsiteX20" fmla="*/ 169657 w 6714269"/>
              <a:gd name="connsiteY20" fmla="*/ 5556577 h 6858000"/>
              <a:gd name="connsiteX21" fmla="*/ 12169 w 6714269"/>
              <a:gd name="connsiteY21" fmla="*/ 4362835 h 6858000"/>
              <a:gd name="connsiteX22" fmla="*/ 46168 w 6714269"/>
              <a:gd name="connsiteY22" fmla="*/ 3338487 h 6858000"/>
              <a:gd name="connsiteX23" fmla="*/ 490574 w 6714269"/>
              <a:gd name="connsiteY23" fmla="*/ 1381078 h 6858000"/>
              <a:gd name="connsiteX24" fmla="*/ 984701 w 6714269"/>
              <a:gd name="connsiteY24" fmla="*/ 20824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714269" h="6858000">
                <a:moveTo>
                  <a:pt x="1097203" y="0"/>
                </a:moveTo>
                <a:lnTo>
                  <a:pt x="1154155" y="0"/>
                </a:lnTo>
                <a:lnTo>
                  <a:pt x="972305" y="343212"/>
                </a:lnTo>
                <a:cubicBezTo>
                  <a:pt x="904739" y="480367"/>
                  <a:pt x="840941" y="619727"/>
                  <a:pt x="780524" y="761067"/>
                </a:cubicBezTo>
                <a:cubicBezTo>
                  <a:pt x="765737" y="795681"/>
                  <a:pt x="751579" y="830550"/>
                  <a:pt x="737045" y="865164"/>
                </a:cubicBezTo>
                <a:cubicBezTo>
                  <a:pt x="748306" y="856057"/>
                  <a:pt x="757014" y="844174"/>
                  <a:pt x="762322" y="830676"/>
                </a:cubicBezTo>
                <a:cubicBezTo>
                  <a:pt x="870201" y="600612"/>
                  <a:pt x="988539" y="376889"/>
                  <a:pt x="1118805" y="160440"/>
                </a:cubicBezTo>
                <a:lnTo>
                  <a:pt x="1221640" y="0"/>
                </a:lnTo>
                <a:lnTo>
                  <a:pt x="6714269" y="0"/>
                </a:lnTo>
                <a:lnTo>
                  <a:pt x="6714269" y="6858000"/>
                </a:lnTo>
                <a:lnTo>
                  <a:pt x="704817" y="6858000"/>
                </a:lnTo>
                <a:lnTo>
                  <a:pt x="618717" y="6672538"/>
                </a:lnTo>
                <a:cubicBezTo>
                  <a:pt x="501618" y="6400947"/>
                  <a:pt x="398622" y="6121213"/>
                  <a:pt x="309324" y="5833618"/>
                </a:cubicBezTo>
                <a:cubicBezTo>
                  <a:pt x="275071" y="5723183"/>
                  <a:pt x="246125" y="5611225"/>
                  <a:pt x="209850" y="5484180"/>
                </a:cubicBezTo>
                <a:cubicBezTo>
                  <a:pt x="209859" y="5495363"/>
                  <a:pt x="210448" y="5506534"/>
                  <a:pt x="211619" y="5517653"/>
                </a:cubicBezTo>
                <a:cubicBezTo>
                  <a:pt x="261166" y="5727113"/>
                  <a:pt x="303888" y="5938474"/>
                  <a:pt x="361778" y="6145524"/>
                </a:cubicBezTo>
                <a:cubicBezTo>
                  <a:pt x="428356" y="6383258"/>
                  <a:pt x="504422" y="6616111"/>
                  <a:pt x="591356" y="6843306"/>
                </a:cubicBezTo>
                <a:lnTo>
                  <a:pt x="597415" y="6858000"/>
                </a:lnTo>
                <a:lnTo>
                  <a:pt x="545224" y="6858000"/>
                </a:lnTo>
                <a:lnTo>
                  <a:pt x="533604" y="6830072"/>
                </a:lnTo>
                <a:cubicBezTo>
                  <a:pt x="376384" y="6416985"/>
                  <a:pt x="257344" y="5991917"/>
                  <a:pt x="169657" y="5556577"/>
                </a:cubicBezTo>
                <a:cubicBezTo>
                  <a:pt x="90154" y="5162256"/>
                  <a:pt x="43261" y="4763750"/>
                  <a:pt x="12169" y="4362835"/>
                </a:cubicBezTo>
                <a:cubicBezTo>
                  <a:pt x="-14122" y="4019865"/>
                  <a:pt x="4458" y="3679429"/>
                  <a:pt x="46168" y="3338487"/>
                </a:cubicBezTo>
                <a:cubicBezTo>
                  <a:pt x="125796" y="2672248"/>
                  <a:pt x="274744" y="2016203"/>
                  <a:pt x="490574" y="1381078"/>
                </a:cubicBezTo>
                <a:cubicBezTo>
                  <a:pt x="629230" y="976550"/>
                  <a:pt x="791584" y="584320"/>
                  <a:pt x="984701" y="208241"/>
                </a:cubicBezTo>
                <a:close/>
              </a:path>
            </a:pathLst>
          </a:custGeom>
          <a:solidFill>
            <a:schemeClr val="accent1"/>
          </a:solidFill>
          <a:ln w="685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1133856" y="649224"/>
            <a:ext cx="4178808" cy="5568696"/>
          </a:xfrm>
        </p:spPr>
        <p:txBody>
          <a:bodyPr>
            <a:noAutofit/>
          </a:bodyPr>
          <a:lstStyle>
            <a:lvl1pPr>
              <a:defRPr sz="7200"/>
            </a:lvl1p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64224" y="1307592"/>
            <a:ext cx="4992624" cy="4251960"/>
          </a:xfrm>
        </p:spPr>
        <p:txBody>
          <a:bodyPr anchor="ctr">
            <a:normAutofit/>
          </a:bodyPr>
          <a:lstStyle>
            <a:lvl1pPr marL="0" indent="0">
              <a:buNone/>
              <a:defRPr sz="4400">
                <a:solidFill>
                  <a:schemeClr val="bg1"/>
                </a:solidFill>
              </a:defRPr>
            </a:lvl1pPr>
            <a:lvl2pPr marL="228600">
              <a:defRPr sz="4000">
                <a:solidFill>
                  <a:schemeClr val="bg1"/>
                </a:solidFill>
              </a:defRPr>
            </a:lvl2pPr>
            <a:lvl3pPr marL="457200">
              <a:defRPr sz="36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a:xfrm>
            <a:off x="838200" y="6356350"/>
            <a:ext cx="2286000" cy="365125"/>
          </a:xfrm>
        </p:spPr>
        <p:txBody>
          <a:bodyPr/>
          <a:lstStyle>
            <a:lvl1pPr>
              <a:defRPr>
                <a:solidFill>
                  <a:schemeClr val="tx1"/>
                </a:solidFill>
              </a:defRPr>
            </a:lvl1pPr>
          </a:lstStyle>
          <a:p>
            <a:r>
              <a:rPr lang="en-US"/>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a:xfrm>
            <a:off x="6364224" y="6355080"/>
            <a:ext cx="3200400" cy="365125"/>
          </a:xfrm>
        </p:spPr>
        <p:txBody>
          <a:bodyPr/>
          <a:lstStyle>
            <a:lvl1pPr algn="l">
              <a:defRPr>
                <a:solidFill>
                  <a:schemeClr val="bg1"/>
                </a:solidFill>
              </a:defRPr>
            </a:lvl1pPr>
          </a:lstStyle>
          <a:p>
            <a:r>
              <a:rPr lang="en-US">
                <a:solidFill>
                  <a:schemeClr val="bg1"/>
                </a:solidFill>
              </a:rPr>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a:xfrm>
            <a:off x="10067544" y="6355080"/>
            <a:ext cx="1280160" cy="365125"/>
          </a:xfrm>
        </p:spPr>
        <p:txBody>
          <a:bodyPr/>
          <a:lstStyle>
            <a:lvl1pPr>
              <a:defRPr>
                <a:solidFill>
                  <a:schemeClr val="bg1"/>
                </a:solidFill>
              </a:defRPr>
            </a:lvl1pPr>
          </a:lstStyle>
          <a:p>
            <a:fld id="{2C18C1E5-FB55-42F5-BD6D-9CC153FCDBE6}" type="slidenum">
              <a:rPr lang="en-US" smtClean="0"/>
              <a:pPr/>
              <a:t>‹#›</a:t>
            </a:fld>
            <a:endParaRPr lang="en-US">
              <a:solidFill>
                <a:schemeClr val="bg1"/>
              </a:solidFill>
            </a:endParaRPr>
          </a:p>
        </p:txBody>
      </p:sp>
      <p:sp>
        <p:nvSpPr>
          <p:cNvPr id="8" name="Freeform: Shape 7" descr="Tag=AccentColor&#10;Flavor=Light&#10;Target=Fill">
            <a:extLst>
              <a:ext uri="{FF2B5EF4-FFF2-40B4-BE49-F238E27FC236}">
                <a16:creationId xmlns:a16="http://schemas.microsoft.com/office/drawing/2014/main" id="{90A81E4C-5BAD-490C-B680-78114C149737}"/>
              </a:ext>
            </a:extLst>
          </p:cNvPr>
          <p:cNvSpPr/>
          <p:nvPr userDrawn="1"/>
        </p:nvSpPr>
        <p:spPr>
          <a:xfrm>
            <a:off x="5477731" y="0"/>
            <a:ext cx="6714269" cy="6858000"/>
          </a:xfrm>
          <a:custGeom>
            <a:avLst/>
            <a:gdLst>
              <a:gd name="connsiteX0" fmla="*/ 1097203 w 6714269"/>
              <a:gd name="connsiteY0" fmla="*/ 0 h 6858000"/>
              <a:gd name="connsiteX1" fmla="*/ 1154155 w 6714269"/>
              <a:gd name="connsiteY1" fmla="*/ 0 h 6858000"/>
              <a:gd name="connsiteX2" fmla="*/ 972305 w 6714269"/>
              <a:gd name="connsiteY2" fmla="*/ 343212 h 6858000"/>
              <a:gd name="connsiteX3" fmla="*/ 780524 w 6714269"/>
              <a:gd name="connsiteY3" fmla="*/ 761067 h 6858000"/>
              <a:gd name="connsiteX4" fmla="*/ 737045 w 6714269"/>
              <a:gd name="connsiteY4" fmla="*/ 865164 h 6858000"/>
              <a:gd name="connsiteX5" fmla="*/ 762322 w 6714269"/>
              <a:gd name="connsiteY5" fmla="*/ 830676 h 6858000"/>
              <a:gd name="connsiteX6" fmla="*/ 1118805 w 6714269"/>
              <a:gd name="connsiteY6" fmla="*/ 160440 h 6858000"/>
              <a:gd name="connsiteX7" fmla="*/ 1221640 w 6714269"/>
              <a:gd name="connsiteY7" fmla="*/ 0 h 6858000"/>
              <a:gd name="connsiteX8" fmla="*/ 6714269 w 6714269"/>
              <a:gd name="connsiteY8" fmla="*/ 0 h 6858000"/>
              <a:gd name="connsiteX9" fmla="*/ 6714269 w 6714269"/>
              <a:gd name="connsiteY9" fmla="*/ 6858000 h 6858000"/>
              <a:gd name="connsiteX10" fmla="*/ 704817 w 6714269"/>
              <a:gd name="connsiteY10" fmla="*/ 6858000 h 6858000"/>
              <a:gd name="connsiteX11" fmla="*/ 618717 w 6714269"/>
              <a:gd name="connsiteY11" fmla="*/ 6672538 h 6858000"/>
              <a:gd name="connsiteX12" fmla="*/ 309324 w 6714269"/>
              <a:gd name="connsiteY12" fmla="*/ 5833618 h 6858000"/>
              <a:gd name="connsiteX13" fmla="*/ 209850 w 6714269"/>
              <a:gd name="connsiteY13" fmla="*/ 5484180 h 6858000"/>
              <a:gd name="connsiteX14" fmla="*/ 211619 w 6714269"/>
              <a:gd name="connsiteY14" fmla="*/ 5517653 h 6858000"/>
              <a:gd name="connsiteX15" fmla="*/ 361778 w 6714269"/>
              <a:gd name="connsiteY15" fmla="*/ 6145524 h 6858000"/>
              <a:gd name="connsiteX16" fmla="*/ 591356 w 6714269"/>
              <a:gd name="connsiteY16" fmla="*/ 6843306 h 6858000"/>
              <a:gd name="connsiteX17" fmla="*/ 597415 w 6714269"/>
              <a:gd name="connsiteY17" fmla="*/ 6858000 h 6858000"/>
              <a:gd name="connsiteX18" fmla="*/ 545224 w 6714269"/>
              <a:gd name="connsiteY18" fmla="*/ 6858000 h 6858000"/>
              <a:gd name="connsiteX19" fmla="*/ 533604 w 6714269"/>
              <a:gd name="connsiteY19" fmla="*/ 6830072 h 6858000"/>
              <a:gd name="connsiteX20" fmla="*/ 169657 w 6714269"/>
              <a:gd name="connsiteY20" fmla="*/ 5556577 h 6858000"/>
              <a:gd name="connsiteX21" fmla="*/ 12169 w 6714269"/>
              <a:gd name="connsiteY21" fmla="*/ 4362835 h 6858000"/>
              <a:gd name="connsiteX22" fmla="*/ 46168 w 6714269"/>
              <a:gd name="connsiteY22" fmla="*/ 3338487 h 6858000"/>
              <a:gd name="connsiteX23" fmla="*/ 490574 w 6714269"/>
              <a:gd name="connsiteY23" fmla="*/ 1381078 h 6858000"/>
              <a:gd name="connsiteX24" fmla="*/ 984701 w 6714269"/>
              <a:gd name="connsiteY24" fmla="*/ 20824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714269" h="6858000">
                <a:moveTo>
                  <a:pt x="1097203" y="0"/>
                </a:moveTo>
                <a:lnTo>
                  <a:pt x="1154155" y="0"/>
                </a:lnTo>
                <a:lnTo>
                  <a:pt x="972305" y="343212"/>
                </a:lnTo>
                <a:cubicBezTo>
                  <a:pt x="904739" y="480367"/>
                  <a:pt x="840941" y="619727"/>
                  <a:pt x="780524" y="761067"/>
                </a:cubicBezTo>
                <a:cubicBezTo>
                  <a:pt x="765737" y="795681"/>
                  <a:pt x="751579" y="830550"/>
                  <a:pt x="737045" y="865164"/>
                </a:cubicBezTo>
                <a:cubicBezTo>
                  <a:pt x="748306" y="856057"/>
                  <a:pt x="757014" y="844174"/>
                  <a:pt x="762322" y="830676"/>
                </a:cubicBezTo>
                <a:cubicBezTo>
                  <a:pt x="870201" y="600612"/>
                  <a:pt x="988539" y="376889"/>
                  <a:pt x="1118805" y="160440"/>
                </a:cubicBezTo>
                <a:lnTo>
                  <a:pt x="1221640" y="0"/>
                </a:lnTo>
                <a:lnTo>
                  <a:pt x="6714269" y="0"/>
                </a:lnTo>
                <a:lnTo>
                  <a:pt x="6714269" y="6858000"/>
                </a:lnTo>
                <a:lnTo>
                  <a:pt x="704817" y="6858000"/>
                </a:lnTo>
                <a:lnTo>
                  <a:pt x="618717" y="6672538"/>
                </a:lnTo>
                <a:cubicBezTo>
                  <a:pt x="501618" y="6400947"/>
                  <a:pt x="398622" y="6121213"/>
                  <a:pt x="309324" y="5833618"/>
                </a:cubicBezTo>
                <a:cubicBezTo>
                  <a:pt x="275071" y="5723183"/>
                  <a:pt x="246125" y="5611225"/>
                  <a:pt x="209850" y="5484180"/>
                </a:cubicBezTo>
                <a:cubicBezTo>
                  <a:pt x="209859" y="5495363"/>
                  <a:pt x="210448" y="5506534"/>
                  <a:pt x="211619" y="5517653"/>
                </a:cubicBezTo>
                <a:cubicBezTo>
                  <a:pt x="261166" y="5727113"/>
                  <a:pt x="303888" y="5938474"/>
                  <a:pt x="361778" y="6145524"/>
                </a:cubicBezTo>
                <a:cubicBezTo>
                  <a:pt x="428356" y="6383258"/>
                  <a:pt x="504422" y="6616111"/>
                  <a:pt x="591356" y="6843306"/>
                </a:cubicBezTo>
                <a:lnTo>
                  <a:pt x="597415" y="6858000"/>
                </a:lnTo>
                <a:lnTo>
                  <a:pt x="545224" y="6858000"/>
                </a:lnTo>
                <a:lnTo>
                  <a:pt x="533604" y="6830072"/>
                </a:lnTo>
                <a:cubicBezTo>
                  <a:pt x="376384" y="6416985"/>
                  <a:pt x="257344" y="5991917"/>
                  <a:pt x="169657" y="5556577"/>
                </a:cubicBezTo>
                <a:cubicBezTo>
                  <a:pt x="90154" y="5162256"/>
                  <a:pt x="43261" y="4763750"/>
                  <a:pt x="12169" y="4362835"/>
                </a:cubicBezTo>
                <a:cubicBezTo>
                  <a:pt x="-14122" y="4019865"/>
                  <a:pt x="4458" y="3679429"/>
                  <a:pt x="46168" y="3338487"/>
                </a:cubicBezTo>
                <a:cubicBezTo>
                  <a:pt x="125796" y="2672248"/>
                  <a:pt x="274744" y="2016203"/>
                  <a:pt x="490574" y="1381078"/>
                </a:cubicBezTo>
                <a:cubicBezTo>
                  <a:pt x="629230" y="976550"/>
                  <a:pt x="791584" y="584320"/>
                  <a:pt x="984701" y="208241"/>
                </a:cubicBezTo>
                <a:close/>
              </a:path>
            </a:pathLst>
          </a:custGeom>
          <a:solidFill>
            <a:schemeClr val="accent1"/>
          </a:solidFill>
          <a:ln w="6857" cap="flat">
            <a:noFill/>
            <a:prstDash val="solid"/>
            <a:miter/>
          </a:ln>
        </p:spPr>
        <p:txBody>
          <a:bodyPr wrap="square" rtlCol="0" anchor="ctr">
            <a:noAutofit/>
          </a:bodyPr>
          <a:lstStyle/>
          <a:p>
            <a:endParaRPr lang="en-US"/>
          </a:p>
        </p:txBody>
      </p:sp>
    </p:spTree>
    <p:extLst>
      <p:ext uri="{BB962C8B-B14F-4D97-AF65-F5344CB8AC3E}">
        <p14:creationId xmlns:p14="http://schemas.microsoft.com/office/powerpoint/2010/main" val="132399278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eam">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anchor="ctr">
            <a:noAutofit/>
          </a:bodyPr>
          <a:lstStyle>
            <a:lvl1pPr algn="ctr">
              <a:buNone/>
              <a:defRPr sz="2000"/>
            </a:lvl1pPr>
          </a:lstStyle>
          <a:p>
            <a:r>
              <a:rPr lang="en-US"/>
              <a:t>Click icon to add picture</a:t>
            </a:r>
          </a:p>
        </p:txBody>
      </p:sp>
      <p:sp>
        <p:nvSpPr>
          <p:cNvPr id="30" name="Picture Placeholder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anchor="ctr">
            <a:noAutofit/>
          </a:bodyPr>
          <a:lstStyle>
            <a:lvl1pPr algn="ctr">
              <a:buNone/>
              <a:defRPr sz="2000"/>
            </a:lvl1pPr>
          </a:lstStyle>
          <a:p>
            <a:r>
              <a:rPr lang="en-US"/>
              <a:t>Click icon to add picture</a:t>
            </a:r>
          </a:p>
        </p:txBody>
      </p:sp>
      <p:sp>
        <p:nvSpPr>
          <p:cNvPr id="28" name="Picture Placeholder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anchor="ctr">
            <a:noAutofit/>
          </a:bodyPr>
          <a:lstStyle>
            <a:lvl1pPr algn="ctr">
              <a:buNone/>
              <a:defRPr sz="2000"/>
            </a:lvl1pPr>
          </a:lstStyle>
          <a:p>
            <a:r>
              <a:rPr lang="en-US"/>
              <a:t>Click icon to add picture</a:t>
            </a:r>
          </a:p>
        </p:txBody>
      </p:sp>
      <p:sp>
        <p:nvSpPr>
          <p:cNvPr id="27" name="Picture Placeholder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anchor="ctr">
            <a:noAutofit/>
          </a:bodyPr>
          <a:lstStyle>
            <a:lvl1pPr algn="ctr">
              <a:buNone/>
              <a:defRPr sz="2000"/>
            </a:lvl1pPr>
          </a:lstStyle>
          <a:p>
            <a:r>
              <a:rPr lang="en-US"/>
              <a:t>Click icon to add picture</a:t>
            </a:r>
          </a:p>
        </p:txBody>
      </p:sp>
      <p:sp>
        <p:nvSpPr>
          <p:cNvPr id="26" name="Picture Placeholder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anchor="ctr">
            <a:noAutofit/>
          </a:bodyPr>
          <a:lstStyle>
            <a:lvl1pPr algn="ctr">
              <a:buNone/>
              <a:defRPr sz="2000"/>
            </a:lvl1pPr>
          </a:lstStyle>
          <a:p>
            <a:r>
              <a:rPr lang="en-US"/>
              <a:t>Click icon to add picture</a:t>
            </a:r>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0" y="365125"/>
            <a:ext cx="12188952" cy="1325563"/>
          </a:xfrm>
        </p:spPr>
        <p:txBody>
          <a:bodyPr/>
          <a:lstStyle>
            <a:lvl1pPr algn="ctr">
              <a:defRPr sz="7200"/>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r>
              <a:rPr lang="en-US"/>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2C18C1E5-FB55-42F5-BD6D-9CC153FCDBE6}" type="slidenum">
              <a:rPr lang="en-US" smtClean="0"/>
              <a:t>‹#›</a:t>
            </a:fld>
            <a:endParaRPr lang="en-US"/>
          </a:p>
        </p:txBody>
      </p:sp>
      <p:sp>
        <p:nvSpPr>
          <p:cNvPr id="19" name="Rectangle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
        <p:nvSpPr>
          <p:cNvPr id="34" name="Text Placeholder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
        <p:nvSpPr>
          <p:cNvPr id="35" name="Text Placeholder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
        <p:nvSpPr>
          <p:cNvPr id="36" name="Text Placeholder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
        <p:nvSpPr>
          <p:cNvPr id="37" name="Text Placeholder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Tree>
    <p:extLst>
      <p:ext uri="{BB962C8B-B14F-4D97-AF65-F5344CB8AC3E}">
        <p14:creationId xmlns:p14="http://schemas.microsoft.com/office/powerpoint/2010/main" val="35904901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2400"/>
            </a:lvl1pPr>
          </a:lstStyle>
          <a:p>
            <a:r>
              <a:rPr lang="en-US"/>
              <a:t>Click icon to add picture</a:t>
            </a:r>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2400"/>
            </a:lvl1pPr>
          </a:lstStyle>
          <a:p>
            <a:r>
              <a:rPr lang="en-US"/>
              <a:t>Click icon to add picture</a:t>
            </a:r>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2400"/>
            </a:lvl1pPr>
          </a:lstStyle>
          <a:p>
            <a:r>
              <a:rPr lang="en-US"/>
              <a:t>Click icon to add picture</a:t>
            </a:r>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2400"/>
            </a:lvl1pPr>
          </a:lstStyle>
          <a:p>
            <a:r>
              <a:rPr lang="en-US"/>
              <a:t>Click icon to add picture</a:t>
            </a:r>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anchor="b"/>
          <a:lstStyle>
            <a:lvl1pPr>
              <a:defRPr sz="5400"/>
            </a:lvl1pPr>
          </a:lstStyle>
          <a:p>
            <a:r>
              <a:rPr lang="en-US"/>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a:normAutofit/>
          </a:bodyPr>
          <a:lstStyle>
            <a:lvl1pPr marL="0" indent="0">
              <a:buNone/>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55687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Closing">
    <p:spTree>
      <p:nvGrpSpPr>
        <p:cNvPr id="1" name=""/>
        <p:cNvGrpSpPr/>
        <p:nvPr/>
      </p:nvGrpSpPr>
      <p:grpSpPr>
        <a:xfrm>
          <a:off x="0" y="0"/>
          <a:ext cx="0" cy="0"/>
          <a:chOff x="0" y="0"/>
          <a:chExt cx="0" cy="0"/>
        </a:xfrm>
      </p:grpSpPr>
      <p:sp>
        <p:nvSpPr>
          <p:cNvPr id="9" name="Freeform: Shape 8" descr="Tag=AccentColor&#10;Flavor=Light&#10;Target=Fill">
            <a:extLst>
              <a:ext uri="{FF2B5EF4-FFF2-40B4-BE49-F238E27FC236}">
                <a16:creationId xmlns:a16="http://schemas.microsoft.com/office/drawing/2014/main" id="{6E9FA88B-AFEE-4852-B85E-7E7C8AF78BFF}"/>
              </a:ext>
            </a:extLst>
          </p:cNvPr>
          <p:cNvSpPr/>
          <p:nvPr userDrawn="1"/>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chemeClr val="accent1"/>
          </a:solidFill>
          <a:ln w="8199"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841248" y="402336"/>
            <a:ext cx="10515600" cy="1344168"/>
          </a:xfrm>
        </p:spPr>
        <p:txBody>
          <a:bodyPr/>
          <a:lstStyle>
            <a:lvl1pPr algn="ctr">
              <a:defRPr sz="72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a:p>
        </p:txBody>
      </p:sp>
      <p:sp>
        <p:nvSpPr>
          <p:cNvPr id="10" name="Picture Placeholder 9">
            <a:extLst>
              <a:ext uri="{FF2B5EF4-FFF2-40B4-BE49-F238E27FC236}">
                <a16:creationId xmlns:a16="http://schemas.microsoft.com/office/drawing/2014/main" id="{4308AE94-7094-4D70-9812-D22ECD79C7D9}"/>
              </a:ext>
            </a:extLst>
          </p:cNvPr>
          <p:cNvSpPr>
            <a:spLocks noGrp="1"/>
          </p:cNvSpPr>
          <p:nvPr>
            <p:ph type="pic" sz="quarter" idx="17"/>
          </p:nvPr>
        </p:nvSpPr>
        <p:spPr>
          <a:xfrm>
            <a:off x="9706356" y="3511296"/>
            <a:ext cx="731520" cy="731520"/>
          </a:xfrm>
          <a:prstGeom prst="rect">
            <a:avLst/>
          </a:prstGeom>
        </p:spPr>
        <p:txBody>
          <a:bodyPr wrap="square" anchor="ctr">
            <a:noAutofit/>
          </a:bodyPr>
          <a:lstStyle>
            <a:lvl1pPr marL="0" indent="0" algn="ctr">
              <a:lnSpc>
                <a:spcPct val="100000"/>
              </a:lnSpc>
              <a:spcBef>
                <a:spcPts val="0"/>
              </a:spcBef>
              <a:buNone/>
              <a:defRPr sz="2000"/>
            </a:lvl1pPr>
          </a:lstStyle>
          <a:p>
            <a:r>
              <a:rPr lang="en-US"/>
              <a:t>Click icon to add picture</a:t>
            </a:r>
          </a:p>
        </p:txBody>
      </p:sp>
      <p:sp>
        <p:nvSpPr>
          <p:cNvPr id="11" name="Picture Placeholder 10">
            <a:extLst>
              <a:ext uri="{FF2B5EF4-FFF2-40B4-BE49-F238E27FC236}">
                <a16:creationId xmlns:a16="http://schemas.microsoft.com/office/drawing/2014/main" id="{2B505429-1B51-4AA8-8307-05F64474936C}"/>
              </a:ext>
            </a:extLst>
          </p:cNvPr>
          <p:cNvSpPr>
            <a:spLocks noGrp="1"/>
          </p:cNvSpPr>
          <p:nvPr>
            <p:ph type="pic" sz="quarter" idx="15"/>
          </p:nvPr>
        </p:nvSpPr>
        <p:spPr>
          <a:xfrm>
            <a:off x="5728716" y="3511296"/>
            <a:ext cx="731520" cy="731520"/>
          </a:xfrm>
          <a:prstGeom prst="rect">
            <a:avLst/>
          </a:prstGeom>
        </p:spPr>
        <p:txBody>
          <a:bodyPr wrap="square" anchor="ctr">
            <a:noAutofit/>
          </a:bodyPr>
          <a:lstStyle>
            <a:lvl1pPr marL="0" indent="0" algn="ctr">
              <a:lnSpc>
                <a:spcPct val="100000"/>
              </a:lnSpc>
              <a:spcBef>
                <a:spcPts val="0"/>
              </a:spcBef>
              <a:buNone/>
              <a:defRPr sz="2000"/>
            </a:lvl1pPr>
          </a:lstStyle>
          <a:p>
            <a:r>
              <a:rPr lang="en-US"/>
              <a:t>Click icon to add picture</a:t>
            </a:r>
          </a:p>
        </p:txBody>
      </p:sp>
      <p:sp>
        <p:nvSpPr>
          <p:cNvPr id="12" name="Picture Placeholder 11">
            <a:extLst>
              <a:ext uri="{FF2B5EF4-FFF2-40B4-BE49-F238E27FC236}">
                <a16:creationId xmlns:a16="http://schemas.microsoft.com/office/drawing/2014/main" id="{F3F3360D-2801-410A-A4E5-7AE529A3E3C8}"/>
              </a:ext>
            </a:extLst>
          </p:cNvPr>
          <p:cNvSpPr>
            <a:spLocks noGrp="1"/>
          </p:cNvSpPr>
          <p:nvPr>
            <p:ph type="pic" sz="quarter" idx="13"/>
          </p:nvPr>
        </p:nvSpPr>
        <p:spPr>
          <a:xfrm>
            <a:off x="1751076" y="3511296"/>
            <a:ext cx="731520" cy="731520"/>
          </a:xfrm>
          <a:prstGeom prst="rect">
            <a:avLst/>
          </a:prstGeom>
        </p:spPr>
        <p:txBody>
          <a:bodyPr wrap="square" anchor="ctr">
            <a:noAutofit/>
          </a:bodyPr>
          <a:lstStyle>
            <a:lvl1pPr algn="ctr">
              <a:buNone/>
              <a:defRPr sz="2000"/>
            </a:lvl1pPr>
          </a:lstStyle>
          <a:p>
            <a:r>
              <a:rPr lang="en-US"/>
              <a:t>Click icon to add picture</a:t>
            </a:r>
          </a:p>
        </p:txBody>
      </p:sp>
      <p:sp>
        <p:nvSpPr>
          <p:cNvPr id="13" name="Text Placeholder 32">
            <a:extLst>
              <a:ext uri="{FF2B5EF4-FFF2-40B4-BE49-F238E27FC236}">
                <a16:creationId xmlns:a16="http://schemas.microsoft.com/office/drawing/2014/main" id="{B745A5D6-A4E0-4308-9600-DE5E19572946}"/>
              </a:ext>
            </a:extLst>
          </p:cNvPr>
          <p:cNvSpPr>
            <a:spLocks noGrp="1"/>
          </p:cNvSpPr>
          <p:nvPr>
            <p:ph type="body" sz="quarter" idx="18" hasCustomPrompt="1"/>
          </p:nvPr>
        </p:nvSpPr>
        <p:spPr>
          <a:xfrm>
            <a:off x="585216" y="4315968"/>
            <a:ext cx="3063240" cy="548640"/>
          </a:xfrm>
          <a:prstGeom prst="rect">
            <a:avLst/>
          </a:prstGeo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a:t>Presenter Name</a:t>
            </a:r>
          </a:p>
        </p:txBody>
      </p:sp>
      <p:sp>
        <p:nvSpPr>
          <p:cNvPr id="14" name="Text Placeholder 32">
            <a:extLst>
              <a:ext uri="{FF2B5EF4-FFF2-40B4-BE49-F238E27FC236}">
                <a16:creationId xmlns:a16="http://schemas.microsoft.com/office/drawing/2014/main" id="{C3466BB8-D955-4280-BA4D-66F3DC034164}"/>
              </a:ext>
            </a:extLst>
          </p:cNvPr>
          <p:cNvSpPr>
            <a:spLocks noGrp="1"/>
          </p:cNvSpPr>
          <p:nvPr>
            <p:ph type="body" sz="quarter" idx="20" hasCustomPrompt="1"/>
          </p:nvPr>
        </p:nvSpPr>
        <p:spPr>
          <a:xfrm>
            <a:off x="4562856" y="4315968"/>
            <a:ext cx="3063240" cy="548640"/>
          </a:xfr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a:t>Email</a:t>
            </a:r>
          </a:p>
        </p:txBody>
      </p:sp>
      <p:sp>
        <p:nvSpPr>
          <p:cNvPr id="15" name="Text Placeholder 32">
            <a:extLst>
              <a:ext uri="{FF2B5EF4-FFF2-40B4-BE49-F238E27FC236}">
                <a16:creationId xmlns:a16="http://schemas.microsoft.com/office/drawing/2014/main" id="{F829B8DE-3184-4E0A-AAD4-8F27B55DA95F}"/>
              </a:ext>
            </a:extLst>
          </p:cNvPr>
          <p:cNvSpPr>
            <a:spLocks noGrp="1"/>
          </p:cNvSpPr>
          <p:nvPr>
            <p:ph type="body" sz="quarter" idx="22" hasCustomPrompt="1"/>
          </p:nvPr>
        </p:nvSpPr>
        <p:spPr>
          <a:xfrm>
            <a:off x="8540496" y="4315968"/>
            <a:ext cx="3063240" cy="548640"/>
          </a:xfrm>
        </p:spPr>
        <p:txBody>
          <a:bodyPr/>
          <a:lstStyle>
            <a:lvl1pPr marL="0" indent="0" algn="ctr">
              <a:lnSpc>
                <a:spcPct val="110000"/>
              </a:lnSpc>
              <a:spcBef>
                <a:spcPts val="1000"/>
              </a:spcBef>
              <a:buNone/>
              <a:defRPr sz="2400"/>
            </a:lvl1pPr>
            <a:lvl2pPr marL="0" indent="0" algn="ctr">
              <a:lnSpc>
                <a:spcPct val="100000"/>
              </a:lnSpc>
              <a:spcBef>
                <a:spcPts val="0"/>
              </a:spcBef>
              <a:buNone/>
              <a:defRPr sz="1800"/>
            </a:lvl2pPr>
          </a:lstStyle>
          <a:p>
            <a:pPr lvl="0"/>
            <a:r>
              <a:rPr lang="en-US"/>
              <a:t>Website</a:t>
            </a:r>
          </a:p>
        </p:txBody>
      </p:sp>
    </p:spTree>
    <p:extLst>
      <p:ext uri="{BB962C8B-B14F-4D97-AF65-F5344CB8AC3E}">
        <p14:creationId xmlns:p14="http://schemas.microsoft.com/office/powerpoint/2010/main" val="30562864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D4D23-FADD-422E-A42C-D1B33C2A7A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BA028FB-23AD-491A-8BD1-0254ED6A47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198520DB-C4CB-4A59-A1D1-08977DF167E8}"/>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5" name="Footer Placeholder 4">
            <a:extLst>
              <a:ext uri="{FF2B5EF4-FFF2-40B4-BE49-F238E27FC236}">
                <a16:creationId xmlns:a16="http://schemas.microsoft.com/office/drawing/2014/main" id="{7FE3B37D-390E-4FF3-94AE-37AB3C124C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328454-65A4-4925-B9D0-1E2D950C64C4}"/>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878228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BEE6D1-153D-4BBB-93B9-D9C413ED23E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CDDBB72-E40A-45C6-9B56-FAD102C3AE6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56DC35E-F153-4BBB-A98D-BF4031E88B1F}"/>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5" name="Footer Placeholder 4">
            <a:extLst>
              <a:ext uri="{FF2B5EF4-FFF2-40B4-BE49-F238E27FC236}">
                <a16:creationId xmlns:a16="http://schemas.microsoft.com/office/drawing/2014/main" id="{28BFB068-1DA0-4323-8CBD-CD77DF58CDF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A4BA15F-CD5F-46DD-98E8-9F0B879F45F1}"/>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4163572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A58A03-56CD-49F3-A21F-5297B4C5178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6839D9A-B1B2-408C-8574-2E894AD8CE9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17E2281-6630-45F9-8827-11D4C0AF44A9}"/>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5" name="Footer Placeholder 4">
            <a:extLst>
              <a:ext uri="{FF2B5EF4-FFF2-40B4-BE49-F238E27FC236}">
                <a16:creationId xmlns:a16="http://schemas.microsoft.com/office/drawing/2014/main" id="{003B579F-0D99-4C83-BA78-DBACB6D5B6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D6AD4CB-C182-43D5-A723-690AF178DA56}"/>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36588306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3E66BA-7168-4BDB-8066-049BF516C9F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4D79CE-CA05-43EA-9B2D-4729FFAD0B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1A620BC-F584-4CAA-80F7-632C08491EB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7EE16A5-67D7-4A36-AA07-7ADC235BB492}"/>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6" name="Footer Placeholder 5">
            <a:extLst>
              <a:ext uri="{FF2B5EF4-FFF2-40B4-BE49-F238E27FC236}">
                <a16:creationId xmlns:a16="http://schemas.microsoft.com/office/drawing/2014/main" id="{C4B25AC3-EB86-4EEE-A63F-B3D0E3D33BC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D47F0E2-D182-48EF-A5E6-7E1A7901B33C}"/>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299703118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074C4-375F-46AD-A700-BB4217AB55FB}"/>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699F5F7-BB48-43A4-8B1B-62118C12AD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7E9141A-F7E3-4CDF-9B6E-FA0A651337A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0669E94-6970-43E4-8309-97FE5F93E49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0147C6-B86E-4C4A-9345-782A8C4CD37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CE6AECE-A9D7-4FFE-A6B0-FC4B04AD1A2D}"/>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8" name="Footer Placeholder 7">
            <a:extLst>
              <a:ext uri="{FF2B5EF4-FFF2-40B4-BE49-F238E27FC236}">
                <a16:creationId xmlns:a16="http://schemas.microsoft.com/office/drawing/2014/main" id="{270E324B-40DE-4E4D-B443-D05FFA46E01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A4D5A41-99BF-4EED-AD4C-A9A8335CFA42}"/>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347445419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DF7CC-D645-455B-825D-EBDA56B813C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9A52DC-B48A-484E-BDA7-562ABACD20F0}"/>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4" name="Footer Placeholder 3">
            <a:extLst>
              <a:ext uri="{FF2B5EF4-FFF2-40B4-BE49-F238E27FC236}">
                <a16:creationId xmlns:a16="http://schemas.microsoft.com/office/drawing/2014/main" id="{55B48C68-8937-4AB6-AB81-00C24E4DBF5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6215630-A7D6-4C5D-95F3-786644030F55}"/>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147724445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112E1E-12BB-4923-A550-03CA7EFA4023}"/>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3" name="Footer Placeholder 2">
            <a:extLst>
              <a:ext uri="{FF2B5EF4-FFF2-40B4-BE49-F238E27FC236}">
                <a16:creationId xmlns:a16="http://schemas.microsoft.com/office/drawing/2014/main" id="{D7F66763-F72D-4A6E-B71D-6BA87C852D8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3C6D5FB-1499-4E1C-BE67-F1276C241328}"/>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91416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with 2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anchor="ctr">
            <a:noAutofit/>
          </a:bodyPr>
          <a:lstStyle>
            <a:lvl1pPr algn="ctr">
              <a:buNone/>
              <a:defRPr sz="2400"/>
            </a:lvl1pPr>
          </a:lstStyle>
          <a:p>
            <a:r>
              <a:rPr lang="en-US"/>
              <a:t>Click icon to add picture</a:t>
            </a:r>
          </a:p>
        </p:txBody>
      </p:sp>
      <p:sp>
        <p:nvSpPr>
          <p:cNvPr id="16" name="Picture Placeholder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anchor="ctr">
            <a:noAutofit/>
          </a:bodyPr>
          <a:lstStyle>
            <a:lvl1pPr algn="ctr">
              <a:buNone/>
              <a:defRPr sz="2400"/>
            </a:lvl1pPr>
          </a:lstStyle>
          <a:p>
            <a:r>
              <a:rPr lang="en-US"/>
              <a:t>Click icon to add picture</a:t>
            </a:r>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anchor="b"/>
          <a:lstStyle>
            <a:lvl1pPr>
              <a:defRPr sz="7200"/>
            </a:lvl1pPr>
          </a:lstStyle>
          <a:p>
            <a:r>
              <a:rPr lang="en-US"/>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a:lstStyle>
            <a:lvl1pPr>
              <a:defRPr>
                <a:solidFill>
                  <a:schemeClr val="tx1"/>
                </a:solidFill>
              </a:defRPr>
            </a:lvl1pPr>
          </a:lstStyle>
          <a:p>
            <a:fld id="{2C18C1E5-FB55-42F5-BD6D-9CC153FCDBE6}" type="slidenum">
              <a:rPr lang="en-US" smtClean="0"/>
              <a:pPr/>
              <a:t>‹#›</a:t>
            </a:fld>
            <a:endParaRPr lang="en-US"/>
          </a:p>
        </p:txBody>
      </p:sp>
      <p:sp>
        <p:nvSpPr>
          <p:cNvPr id="7" name="Rectangle 6" descr="Tag=AccentColor&#10;Flavor=Light&#10;Target=FillAndLine">
            <a:extLst>
              <a:ext uri="{FF2B5EF4-FFF2-40B4-BE49-F238E27FC236}">
                <a16:creationId xmlns:a16="http://schemas.microsoft.com/office/drawing/2014/main" id="{9B1377BC-1A5F-4113-953E-30CA51FC6F91}"/>
              </a:ext>
            </a:extLst>
          </p:cNvPr>
          <p:cNvSpPr/>
          <p:nvPr/>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Tag=AccentColor&#10;Flavor=Light&#10;Target=FillAndLine">
            <a:extLst>
              <a:ext uri="{FF2B5EF4-FFF2-40B4-BE49-F238E27FC236}">
                <a16:creationId xmlns:a16="http://schemas.microsoft.com/office/drawing/2014/main" id="{6DD0D917-0E0D-4EA9-B373-E42DB0856A25}"/>
              </a:ext>
            </a:extLst>
          </p:cNvPr>
          <p:cNvSpPr/>
          <p:nvPr userDrawn="1"/>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683990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CAB3F6-36E6-455C-A454-A6C1A431DC1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7F9196F-2CF7-47FD-8669-7399E369E6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64A0C368-67AF-4BE2-8D74-1DFF0E0ED8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0E0C19-A41B-4FD9-84E7-DB011A50D860}"/>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6" name="Footer Placeholder 5">
            <a:extLst>
              <a:ext uri="{FF2B5EF4-FFF2-40B4-BE49-F238E27FC236}">
                <a16:creationId xmlns:a16="http://schemas.microsoft.com/office/drawing/2014/main" id="{77D280FD-BB14-4A30-BA21-81A9220B0F8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A3EC093-EDB7-432A-BAC4-BDDEDE16B9E9}"/>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31358059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62D92F-5103-4327-BE3A-9981DC335EC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9597FA6-CAAC-4070-8E4D-31F2CE6B379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D0EDEB60-3EB2-475C-9931-72C9DB1CBDA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A8C1A8-0878-46A6-A794-6E4AEA78CEF1}"/>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6" name="Footer Placeholder 5">
            <a:extLst>
              <a:ext uri="{FF2B5EF4-FFF2-40B4-BE49-F238E27FC236}">
                <a16:creationId xmlns:a16="http://schemas.microsoft.com/office/drawing/2014/main" id="{4EA8E1C8-8A49-41AE-9ABA-90C7D4D452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45E845D-4FF5-42D8-8B25-1B448A536C41}"/>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92270724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EAC35-044F-4883-90C8-0CCAF3B28D7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FEC2A76-4761-448F-A01C-2A0B0782B4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BBCFE5-7245-40DB-AF1E-99006AC0CDEA}"/>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5" name="Footer Placeholder 4">
            <a:extLst>
              <a:ext uri="{FF2B5EF4-FFF2-40B4-BE49-F238E27FC236}">
                <a16:creationId xmlns:a16="http://schemas.microsoft.com/office/drawing/2014/main" id="{FFB40B82-2FB7-4B6A-9F83-9867B6DFF94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F8BE562-B5A0-40E2-BD5B-9B3C63AB7DBE}"/>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228642225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113FC94-6AFB-43B4-BA8B-D4434A6555FE}"/>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63CB87A-856E-4594-A691-4D547C1542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AD2956-2972-4918-9685-A5C0AEC28188}"/>
              </a:ext>
            </a:extLst>
          </p:cNvPr>
          <p:cNvSpPr>
            <a:spLocks noGrp="1"/>
          </p:cNvSpPr>
          <p:nvPr>
            <p:ph type="dt" sz="half" idx="10"/>
          </p:nvPr>
        </p:nvSpPr>
        <p:spPr/>
        <p:txBody>
          <a:bodyPr/>
          <a:lstStyle/>
          <a:p>
            <a:fld id="{89958EE3-298F-4857-9864-1D7DBF29AA0E}" type="datetimeFigureOut">
              <a:rPr lang="en-GB" smtClean="0"/>
              <a:t>28/11/2024</a:t>
            </a:fld>
            <a:endParaRPr lang="en-GB"/>
          </a:p>
        </p:txBody>
      </p:sp>
      <p:sp>
        <p:nvSpPr>
          <p:cNvPr id="5" name="Footer Placeholder 4">
            <a:extLst>
              <a:ext uri="{FF2B5EF4-FFF2-40B4-BE49-F238E27FC236}">
                <a16:creationId xmlns:a16="http://schemas.microsoft.com/office/drawing/2014/main" id="{36C49D62-FC80-4FE3-B916-2496AEBFF7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54B3B0-77F3-45E3-9475-877F3EFFF68B}"/>
              </a:ext>
            </a:extLst>
          </p:cNvPr>
          <p:cNvSpPr>
            <a:spLocks noGrp="1"/>
          </p:cNvSpPr>
          <p:nvPr>
            <p:ph type="sldNum" sz="quarter" idx="12"/>
          </p:nvPr>
        </p:nvSpPr>
        <p:spPr/>
        <p:txBody>
          <a:bodyPr/>
          <a:lstStyle/>
          <a:p>
            <a:fld id="{DE8B8175-D787-4407-B941-56509B0E6F48}" type="slidenum">
              <a:rPr lang="en-GB" smtClean="0"/>
              <a:t>‹#›</a:t>
            </a:fld>
            <a:endParaRPr lang="en-GB"/>
          </a:p>
        </p:txBody>
      </p:sp>
    </p:spTree>
    <p:extLst>
      <p:ext uri="{BB962C8B-B14F-4D97-AF65-F5344CB8AC3E}">
        <p14:creationId xmlns:p14="http://schemas.microsoft.com/office/powerpoint/2010/main" val="16990819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63308-DB25-4183-BFCB-DA138A51958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04AB2EF-6002-48D4-8930-7CDC2F0194E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8F6EF4E-DA68-48F1-97D5-9E533F18698C}"/>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5" name="Footer Placeholder 4">
            <a:extLst>
              <a:ext uri="{FF2B5EF4-FFF2-40B4-BE49-F238E27FC236}">
                <a16:creationId xmlns:a16="http://schemas.microsoft.com/office/drawing/2014/main" id="{059BE7AB-225F-4EA2-938F-AE35361B978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63568C6-48D8-4149-87C2-5108E08D68AB}"/>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2890577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D78537-4E5D-432E-8200-F66CF05AC67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5FD3C8C-2D9F-467B-90D7-0F8B5BC3E57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1E9A10-304A-4592-B931-5B3EAEC0E30F}"/>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5" name="Footer Placeholder 4">
            <a:extLst>
              <a:ext uri="{FF2B5EF4-FFF2-40B4-BE49-F238E27FC236}">
                <a16:creationId xmlns:a16="http://schemas.microsoft.com/office/drawing/2014/main" id="{DDA72D6F-DA06-417F-A833-8B9DB531E8D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D991DA-7488-4B82-9167-955B9ADBB792}"/>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38955440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83B6D-9372-4D44-9155-98CA81A23CD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5F1466B-4F99-426B-93E8-02F63E8986B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8E1C793-CE6C-4809-8242-0D620AE4EF34}"/>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5" name="Footer Placeholder 4">
            <a:extLst>
              <a:ext uri="{FF2B5EF4-FFF2-40B4-BE49-F238E27FC236}">
                <a16:creationId xmlns:a16="http://schemas.microsoft.com/office/drawing/2014/main" id="{3C752E1B-A4AE-4A1D-8B7E-99A52028541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034BCAC-7B5E-42C4-B35E-0BB2AF3F6A1B}"/>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585453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F7323C-2C30-4288-8084-6E3F945BC3D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C8A382A-FB35-4F31-ACF2-854314456F5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F6610C0-FC5F-4C1B-A101-8343CEDD5B1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C6966C6-A430-473C-B93A-7B5503929FC6}"/>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6" name="Footer Placeholder 5">
            <a:extLst>
              <a:ext uri="{FF2B5EF4-FFF2-40B4-BE49-F238E27FC236}">
                <a16:creationId xmlns:a16="http://schemas.microsoft.com/office/drawing/2014/main" id="{D3419BD0-CFAA-4B95-B744-64D1935ECB2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DE4F1C-DF56-4908-9348-683E6EF97211}"/>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864350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3E422-FFC4-43A4-8190-847A42FB486C}"/>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0A32326-6C25-4AF1-90D2-086B89661EE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B6C258C-0981-436B-8C81-C745062896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C8FFAB8-DD47-46E8-952B-59059D5199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BFB8BD3-7D05-42F5-9C4D-37FF0686502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C4957352-11C8-4228-B216-BEA8B2D57D76}"/>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8" name="Footer Placeholder 7">
            <a:extLst>
              <a:ext uri="{FF2B5EF4-FFF2-40B4-BE49-F238E27FC236}">
                <a16:creationId xmlns:a16="http://schemas.microsoft.com/office/drawing/2014/main" id="{1BEBB723-DB27-4383-8E70-E29561C1A02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ABEECE4-21C8-47A3-82D2-AD0E22DDB04F}"/>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16387730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4E8CE-E9A7-427A-9F5C-BE6851EE612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99FF7AA-9311-497D-9241-25A9172F3DB3}"/>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4" name="Footer Placeholder 3">
            <a:extLst>
              <a:ext uri="{FF2B5EF4-FFF2-40B4-BE49-F238E27FC236}">
                <a16:creationId xmlns:a16="http://schemas.microsoft.com/office/drawing/2014/main" id="{F03D0896-F312-4EA0-AF5A-4C9520DE5D4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59914E0-162E-4CE8-85E6-EFE3DEA183CF}"/>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144822107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CB56F624-1B75-47D6-8B9E-1F3E7840AE13}"/>
              </a:ext>
            </a:extLst>
          </p:cNvPr>
          <p:cNvSpPr>
            <a:spLocks noChangeAspect="1"/>
          </p:cNvSpPr>
          <p:nvPr/>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anchor="b"/>
          <a:lstStyle>
            <a:lvl1pPr algn="ctr">
              <a:defRPr sz="8000">
                <a:solidFill>
                  <a:schemeClr val="bg1"/>
                </a:solidFill>
              </a:defRPr>
            </a:lvl1pPr>
          </a:lstStyle>
          <a:p>
            <a:r>
              <a:rPr lang="en-US"/>
              <a:t>Title</a:t>
            </a:r>
          </a:p>
        </p:txBody>
      </p:sp>
      <p:sp>
        <p:nvSpPr>
          <p:cNvPr id="11" name="Rectangle 6">
            <a:extLst>
              <a:ext uri="{FF2B5EF4-FFF2-40B4-BE49-F238E27FC236}">
                <a16:creationId xmlns:a16="http://schemas.microsoft.com/office/drawing/2014/main" id="{EC686F5F-8990-4C72-9CE5-9517854EA994}"/>
              </a:ext>
            </a:extLst>
          </p:cNvPr>
          <p:cNvSpPr/>
          <p:nvPr/>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6" name="Freeform: Shape 5" descr="Tag=AccentColor&#10;Flavor=Light&#10;Target=Fill">
            <a:extLst>
              <a:ext uri="{FF2B5EF4-FFF2-40B4-BE49-F238E27FC236}">
                <a16:creationId xmlns:a16="http://schemas.microsoft.com/office/drawing/2014/main" id="{0745A2AC-59FD-4224-B683-C9E3387DED8F}"/>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endParaRPr lang="en-US"/>
          </a:p>
        </p:txBody>
      </p:sp>
      <p:sp>
        <p:nvSpPr>
          <p:cNvPr id="8" name="Rectangle 6">
            <a:extLst>
              <a:ext uri="{FF2B5EF4-FFF2-40B4-BE49-F238E27FC236}">
                <a16:creationId xmlns:a16="http://schemas.microsoft.com/office/drawing/2014/main" id="{5A21AC9A-3A18-4D09-A62C-8904E79B2DBB}"/>
              </a:ext>
            </a:extLst>
          </p:cNvPr>
          <p:cNvSpPr/>
          <p:nvPr userDrawn="1"/>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35044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BD07114-E0B8-472C-8C14-66DAD66E671C}"/>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3" name="Footer Placeholder 2">
            <a:extLst>
              <a:ext uri="{FF2B5EF4-FFF2-40B4-BE49-F238E27FC236}">
                <a16:creationId xmlns:a16="http://schemas.microsoft.com/office/drawing/2014/main" id="{A9F8024C-7A95-45BC-BACE-3782417B0E7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5C63E0BC-E30E-43D1-856D-D1868335F13C}"/>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2614008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BF624-0FD6-40D4-82D6-81C08CAFED3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5B4480E-A242-42E1-9B20-0F335D9BA71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3F01A63-F078-4365-BAD3-CF932A41266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A0D013-CA9F-4E43-8074-D9F6F930BAA7}"/>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6" name="Footer Placeholder 5">
            <a:extLst>
              <a:ext uri="{FF2B5EF4-FFF2-40B4-BE49-F238E27FC236}">
                <a16:creationId xmlns:a16="http://schemas.microsoft.com/office/drawing/2014/main" id="{C0A256DB-009A-4A89-8730-9AC97B5458A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ED2E1CB-5097-4AC4-8F13-7060F64EADE9}"/>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17420030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8C56DE-7FC0-4AE4-BE7B-94934618E10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F19F6DC-6E7E-4079-88A4-274A35BBFB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4176A9B5-C7ED-4C1F-B9B3-B1937A9BD2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FC65360-781B-491E-B23D-6977AABDCDD2}"/>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6" name="Footer Placeholder 5">
            <a:extLst>
              <a:ext uri="{FF2B5EF4-FFF2-40B4-BE49-F238E27FC236}">
                <a16:creationId xmlns:a16="http://schemas.microsoft.com/office/drawing/2014/main" id="{E17202D0-6968-404A-81E2-E84B2025E0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1154E07C-B3E0-4103-B66E-15EBEEF7DCD7}"/>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102820379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11B835-16AA-40E4-9326-93000CF7D46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3F34D3-5210-4FE4-ABCD-FCF3C13740C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3800C2-E914-4ADE-95F9-007B9DB086BD}"/>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5" name="Footer Placeholder 4">
            <a:extLst>
              <a:ext uri="{FF2B5EF4-FFF2-40B4-BE49-F238E27FC236}">
                <a16:creationId xmlns:a16="http://schemas.microsoft.com/office/drawing/2014/main" id="{F84FE187-3A3C-4C44-B6F2-F968593E0C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5FE7F8-09F1-4354-88BA-E4D9772D4E66}"/>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32563704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1191945-EED4-4FE1-B289-337D9350F0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136363D-72C7-4D23-95F4-45AB72BFCF8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65E2A6-CA6C-4E78-B83B-2792B8981DE5}"/>
              </a:ext>
            </a:extLst>
          </p:cNvPr>
          <p:cNvSpPr>
            <a:spLocks noGrp="1"/>
          </p:cNvSpPr>
          <p:nvPr>
            <p:ph type="dt" sz="half" idx="10"/>
          </p:nvPr>
        </p:nvSpPr>
        <p:spPr/>
        <p:txBody>
          <a:bodyPr/>
          <a:lstStyle/>
          <a:p>
            <a:fld id="{8256C725-7506-40AB-8B24-9256F77CBA52}" type="datetimeFigureOut">
              <a:rPr lang="en-GB" smtClean="0"/>
              <a:t>28/11/2024</a:t>
            </a:fld>
            <a:endParaRPr lang="en-GB"/>
          </a:p>
        </p:txBody>
      </p:sp>
      <p:sp>
        <p:nvSpPr>
          <p:cNvPr id="5" name="Footer Placeholder 4">
            <a:extLst>
              <a:ext uri="{FF2B5EF4-FFF2-40B4-BE49-F238E27FC236}">
                <a16:creationId xmlns:a16="http://schemas.microsoft.com/office/drawing/2014/main" id="{04F92864-1094-44EB-A67F-40FD685967A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038F6E4-74B3-42B0-931F-07A43062DE28}"/>
              </a:ext>
            </a:extLst>
          </p:cNvPr>
          <p:cNvSpPr>
            <a:spLocks noGrp="1"/>
          </p:cNvSpPr>
          <p:nvPr>
            <p:ph type="sldNum" sz="quarter" idx="12"/>
          </p:nvPr>
        </p:nvSpPr>
        <p:spPr/>
        <p:txBody>
          <a:bodyPr/>
          <a:lstStyle/>
          <a:p>
            <a:fld id="{E8DB483D-BAD6-4882-B135-3E5AA75B9929}" type="slidenum">
              <a:rPr lang="en-GB" smtClean="0"/>
              <a:t>‹#›</a:t>
            </a:fld>
            <a:endParaRPr lang="en-GB"/>
          </a:p>
        </p:txBody>
      </p:sp>
    </p:spTree>
    <p:extLst>
      <p:ext uri="{BB962C8B-B14F-4D97-AF65-F5344CB8AC3E}">
        <p14:creationId xmlns:p14="http://schemas.microsoft.com/office/powerpoint/2010/main" val="25470516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768096" y="365125"/>
            <a:ext cx="10515600" cy="1325563"/>
          </a:xfrm>
        </p:spPr>
        <p:txBody>
          <a:bodyPr/>
          <a:lstStyle>
            <a:lvl1pPr>
              <a:defRPr sz="5400"/>
            </a:lvl1p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2075688"/>
            <a:ext cx="10515600" cy="4105656"/>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r>
              <a:rPr lang="en-US"/>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2C18C1E5-FB55-42F5-BD6D-9CC153FCDBE6}"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552069 w 10515600"/>
              <a:gd name="connsiteY1" fmla="*/ 0 h 27432"/>
              <a:gd name="connsiteX2" fmla="*/ 893826 w 10515600"/>
              <a:gd name="connsiteY2" fmla="*/ 0 h 27432"/>
              <a:gd name="connsiteX3" fmla="*/ 1761363 w 10515600"/>
              <a:gd name="connsiteY3" fmla="*/ 0 h 27432"/>
              <a:gd name="connsiteX4" fmla="*/ 2313432 w 10515600"/>
              <a:gd name="connsiteY4" fmla="*/ 0 h 27432"/>
              <a:gd name="connsiteX5" fmla="*/ 2865501 w 10515600"/>
              <a:gd name="connsiteY5" fmla="*/ 0 h 27432"/>
              <a:gd name="connsiteX6" fmla="*/ 3733038 w 10515600"/>
              <a:gd name="connsiteY6" fmla="*/ 0 h 27432"/>
              <a:gd name="connsiteX7" fmla="*/ 4179951 w 10515600"/>
              <a:gd name="connsiteY7" fmla="*/ 0 h 27432"/>
              <a:gd name="connsiteX8" fmla="*/ 5047488 w 10515600"/>
              <a:gd name="connsiteY8" fmla="*/ 0 h 27432"/>
              <a:gd name="connsiteX9" fmla="*/ 5915025 w 10515600"/>
              <a:gd name="connsiteY9" fmla="*/ 0 h 27432"/>
              <a:gd name="connsiteX10" fmla="*/ 6572250 w 10515600"/>
              <a:gd name="connsiteY10" fmla="*/ 0 h 27432"/>
              <a:gd name="connsiteX11" fmla="*/ 7439787 w 10515600"/>
              <a:gd name="connsiteY11" fmla="*/ 0 h 27432"/>
              <a:gd name="connsiteX12" fmla="*/ 7991856 w 10515600"/>
              <a:gd name="connsiteY12" fmla="*/ 0 h 27432"/>
              <a:gd name="connsiteX13" fmla="*/ 8543925 w 10515600"/>
              <a:gd name="connsiteY13" fmla="*/ 0 h 27432"/>
              <a:gd name="connsiteX14" fmla="*/ 9306306 w 10515600"/>
              <a:gd name="connsiteY14" fmla="*/ 0 h 27432"/>
              <a:gd name="connsiteX15" fmla="*/ 9858375 w 10515600"/>
              <a:gd name="connsiteY15" fmla="*/ 0 h 27432"/>
              <a:gd name="connsiteX16" fmla="*/ 10515600 w 10515600"/>
              <a:gd name="connsiteY16" fmla="*/ 0 h 27432"/>
              <a:gd name="connsiteX17" fmla="*/ 10515600 w 10515600"/>
              <a:gd name="connsiteY17" fmla="*/ 27432 h 27432"/>
              <a:gd name="connsiteX18" fmla="*/ 9753219 w 10515600"/>
              <a:gd name="connsiteY18" fmla="*/ 27432 h 27432"/>
              <a:gd name="connsiteX19" fmla="*/ 9411462 w 10515600"/>
              <a:gd name="connsiteY19" fmla="*/ 27432 h 27432"/>
              <a:gd name="connsiteX20" fmla="*/ 8964549 w 10515600"/>
              <a:gd name="connsiteY20" fmla="*/ 27432 h 27432"/>
              <a:gd name="connsiteX21" fmla="*/ 8097012 w 10515600"/>
              <a:gd name="connsiteY21" fmla="*/ 27432 h 27432"/>
              <a:gd name="connsiteX22" fmla="*/ 7439787 w 10515600"/>
              <a:gd name="connsiteY22" fmla="*/ 27432 h 27432"/>
              <a:gd name="connsiteX23" fmla="*/ 6992874 w 10515600"/>
              <a:gd name="connsiteY23" fmla="*/ 27432 h 27432"/>
              <a:gd name="connsiteX24" fmla="*/ 6335649 w 10515600"/>
              <a:gd name="connsiteY24" fmla="*/ 27432 h 27432"/>
              <a:gd name="connsiteX25" fmla="*/ 5993892 w 10515600"/>
              <a:gd name="connsiteY25" fmla="*/ 27432 h 27432"/>
              <a:gd name="connsiteX26" fmla="*/ 5652135 w 10515600"/>
              <a:gd name="connsiteY26" fmla="*/ 27432 h 27432"/>
              <a:gd name="connsiteX27" fmla="*/ 4994910 w 10515600"/>
              <a:gd name="connsiteY27" fmla="*/ 27432 h 27432"/>
              <a:gd name="connsiteX28" fmla="*/ 4547997 w 10515600"/>
              <a:gd name="connsiteY28" fmla="*/ 27432 h 27432"/>
              <a:gd name="connsiteX29" fmla="*/ 3785616 w 10515600"/>
              <a:gd name="connsiteY29" fmla="*/ 27432 h 27432"/>
              <a:gd name="connsiteX30" fmla="*/ 3338703 w 10515600"/>
              <a:gd name="connsiteY30" fmla="*/ 27432 h 27432"/>
              <a:gd name="connsiteX31" fmla="*/ 2576322 w 10515600"/>
              <a:gd name="connsiteY31" fmla="*/ 27432 h 27432"/>
              <a:gd name="connsiteX32" fmla="*/ 2234565 w 10515600"/>
              <a:gd name="connsiteY32" fmla="*/ 27432 h 27432"/>
              <a:gd name="connsiteX33" fmla="*/ 1472184 w 10515600"/>
              <a:gd name="connsiteY33" fmla="*/ 27432 h 27432"/>
              <a:gd name="connsiteX34" fmla="*/ 1025271 w 10515600"/>
              <a:gd name="connsiteY34" fmla="*/ 27432 h 27432"/>
              <a:gd name="connsiteX35" fmla="*/ 683514 w 10515600"/>
              <a:gd name="connsiteY35" fmla="*/ 27432 h 27432"/>
              <a:gd name="connsiteX36" fmla="*/ 0 w 10515600"/>
              <a:gd name="connsiteY36" fmla="*/ 27432 h 27432"/>
              <a:gd name="connsiteX37" fmla="*/ 0 w 10515600"/>
              <a:gd name="connsiteY37"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515600" h="27432"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no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5342698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76F9E1DA-21B7-46CB-A98B-FA0C2179E1DE}"/>
              </a:ext>
            </a:extLst>
          </p:cNvPr>
          <p:cNvSpPr/>
          <p:nvPr/>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1527048" y="932688"/>
            <a:ext cx="9144000" cy="2523744"/>
          </a:xfrm>
        </p:spPr>
        <p:txBody>
          <a:bodyPr anchor="b"/>
          <a:lstStyle>
            <a:lvl1pPr algn="ctr">
              <a:defRPr sz="6000">
                <a:solidFill>
                  <a:schemeClr val="bg1"/>
                </a:solidFill>
              </a:defRPr>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a:p>
        </p:txBody>
      </p:sp>
      <p:sp>
        <p:nvSpPr>
          <p:cNvPr id="12" name="Rectangle 11">
            <a:extLst>
              <a:ext uri="{FF2B5EF4-FFF2-40B4-BE49-F238E27FC236}">
                <a16:creationId xmlns:a16="http://schemas.microsoft.com/office/drawing/2014/main" id="{9474AF53-8E5D-4CC4-B341-32DDBD4237D3}"/>
              </a:ext>
            </a:extLst>
          </p:cNvPr>
          <p:cNvSpPr/>
          <p:nvPr/>
        </p:nvSpPr>
        <p:spPr>
          <a:xfrm>
            <a:off x="3974206" y="3542284"/>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p:txBody>
      </p:sp>
      <p:sp>
        <p:nvSpPr>
          <p:cNvPr id="9" name="Freeform: Shape 8" descr="Tag=AccentColor&#10;Flavor=Light&#10;Target=Fill">
            <a:extLst>
              <a:ext uri="{FF2B5EF4-FFF2-40B4-BE49-F238E27FC236}">
                <a16:creationId xmlns:a16="http://schemas.microsoft.com/office/drawing/2014/main" id="{A7B4B9BE-A170-4746-AEE1-DC0149B4D92A}"/>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Rectangle 9">
            <a:extLst>
              <a:ext uri="{FF2B5EF4-FFF2-40B4-BE49-F238E27FC236}">
                <a16:creationId xmlns:a16="http://schemas.microsoft.com/office/drawing/2014/main" id="{8385A4BC-F807-4925-AA3A-7C13520A0EC6}"/>
              </a:ext>
            </a:extLst>
          </p:cNvPr>
          <p:cNvSpPr/>
          <p:nvPr userDrawn="1"/>
        </p:nvSpPr>
        <p:spPr>
          <a:xfrm>
            <a:off x="3974206" y="3542284"/>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3010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am">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anchor="ctr">
            <a:noAutofit/>
          </a:bodyPr>
          <a:lstStyle>
            <a:lvl1pPr algn="ctr">
              <a:buNone/>
              <a:defRPr sz="2000"/>
            </a:lvl1pPr>
          </a:lstStyle>
          <a:p>
            <a:r>
              <a:rPr lang="en-US"/>
              <a:t>Click icon to add picture</a:t>
            </a:r>
          </a:p>
        </p:txBody>
      </p:sp>
      <p:sp>
        <p:nvSpPr>
          <p:cNvPr id="30" name="Picture Placeholder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anchor="ctr">
            <a:noAutofit/>
          </a:bodyPr>
          <a:lstStyle>
            <a:lvl1pPr algn="ctr">
              <a:buNone/>
              <a:defRPr sz="2000"/>
            </a:lvl1pPr>
          </a:lstStyle>
          <a:p>
            <a:r>
              <a:rPr lang="en-US"/>
              <a:t>Click icon to add picture</a:t>
            </a:r>
          </a:p>
        </p:txBody>
      </p:sp>
      <p:sp>
        <p:nvSpPr>
          <p:cNvPr id="28" name="Picture Placeholder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anchor="ctr">
            <a:noAutofit/>
          </a:bodyPr>
          <a:lstStyle>
            <a:lvl1pPr algn="ctr">
              <a:buNone/>
              <a:defRPr sz="2000"/>
            </a:lvl1pPr>
          </a:lstStyle>
          <a:p>
            <a:r>
              <a:rPr lang="en-US"/>
              <a:t>Click icon to add picture</a:t>
            </a:r>
          </a:p>
        </p:txBody>
      </p:sp>
      <p:sp>
        <p:nvSpPr>
          <p:cNvPr id="27" name="Picture Placeholder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anchor="ctr">
            <a:noAutofit/>
          </a:bodyPr>
          <a:lstStyle>
            <a:lvl1pPr algn="ctr">
              <a:buNone/>
              <a:defRPr sz="2000"/>
            </a:lvl1pPr>
          </a:lstStyle>
          <a:p>
            <a:r>
              <a:rPr lang="en-US"/>
              <a:t>Click icon to add picture</a:t>
            </a:r>
          </a:p>
        </p:txBody>
      </p:sp>
      <p:sp>
        <p:nvSpPr>
          <p:cNvPr id="26" name="Picture Placeholder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anchor="ctr">
            <a:noAutofit/>
          </a:bodyPr>
          <a:lstStyle>
            <a:lvl1pPr algn="ctr">
              <a:buNone/>
              <a:defRPr sz="2000"/>
            </a:lvl1pPr>
          </a:lstStyle>
          <a:p>
            <a:r>
              <a:rPr lang="en-US"/>
              <a:t>Click icon to add picture</a:t>
            </a:r>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0" y="365125"/>
            <a:ext cx="12188952" cy="1325563"/>
          </a:xfrm>
        </p:spPr>
        <p:txBody>
          <a:bodyPr/>
          <a:lstStyle>
            <a:lvl1pPr algn="ctr">
              <a:defRPr sz="7200"/>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r>
              <a:rPr lang="en-US"/>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r>
              <a:rPr lang="en-US"/>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2C18C1E5-FB55-42F5-BD6D-9CC153FCDBE6}" type="slidenum">
              <a:rPr lang="en-US" smtClean="0"/>
              <a:t>‹#›</a:t>
            </a:fld>
            <a:endParaRPr lang="en-US"/>
          </a:p>
        </p:txBody>
      </p:sp>
      <p:sp>
        <p:nvSpPr>
          <p:cNvPr id="19" name="Rectangle 18" descr="Tag=AccentColor&#10;Flavor=Light&#10;Target=FillAndLine">
            <a:extLst>
              <a:ext uri="{FF2B5EF4-FFF2-40B4-BE49-F238E27FC236}">
                <a16:creationId xmlns:a16="http://schemas.microsoft.com/office/drawing/2014/main" id="{2D7984C8-AF4A-4D59-BB2D-72D92F873C07}"/>
              </a:ext>
            </a:extLst>
          </p:cNvPr>
          <p:cNvSpPr/>
          <p:nvPr/>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 Placeholder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
        <p:nvSpPr>
          <p:cNvPr id="34" name="Text Placeholder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
        <p:nvSpPr>
          <p:cNvPr id="35" name="Text Placeholder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
        <p:nvSpPr>
          <p:cNvPr id="36" name="Text Placeholder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
        <p:nvSpPr>
          <p:cNvPr id="37" name="Text Placeholder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a:t>Name</a:t>
            </a:r>
          </a:p>
          <a:p>
            <a:pPr lvl="1"/>
            <a:r>
              <a:rPr lang="en-US"/>
              <a:t>Title</a:t>
            </a:r>
          </a:p>
        </p:txBody>
      </p:sp>
      <p:sp>
        <p:nvSpPr>
          <p:cNvPr id="17" name="Rectangle 16" descr="Tag=AccentColor&#10;Flavor=Light&#10;Target=FillAndLine">
            <a:extLst>
              <a:ext uri="{FF2B5EF4-FFF2-40B4-BE49-F238E27FC236}">
                <a16:creationId xmlns:a16="http://schemas.microsoft.com/office/drawing/2014/main" id="{0BECC681-9FCE-4E05-925B-60F1161916C1}"/>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56036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Center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838200" y="365124"/>
            <a:ext cx="10515600" cy="1325880"/>
          </a:xfrm>
        </p:spPr>
        <p:txBody>
          <a:bodyPr/>
          <a:lstStyle>
            <a:lvl1pPr algn="ctr">
              <a:defRPr sz="7200"/>
            </a:lvl1pPr>
          </a:lstStyle>
          <a:p>
            <a:r>
              <a:rPr lang="en-US"/>
              <a:t>Click to edit Master title style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41248" y="2304288"/>
            <a:ext cx="10515600" cy="3877056"/>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a:p>
        </p:txBody>
      </p:sp>
      <p:sp>
        <p:nvSpPr>
          <p:cNvPr id="7" name="Rectangle 6" descr="Tag=AccentColor&#10;Flavor=Light&#10;Target=FillAndLine">
            <a:extLst>
              <a:ext uri="{FF2B5EF4-FFF2-40B4-BE49-F238E27FC236}">
                <a16:creationId xmlns:a16="http://schemas.microsoft.com/office/drawing/2014/main" id="{83465705-093A-460D-83A5-4A4F3275ADB7}"/>
              </a:ext>
            </a:extLst>
          </p:cNvPr>
          <p:cNvSpPr/>
          <p:nvPr/>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descr="Tag=AccentColor&#10;Flavor=Light&#10;Target=FillAndLine">
            <a:extLst>
              <a:ext uri="{FF2B5EF4-FFF2-40B4-BE49-F238E27FC236}">
                <a16:creationId xmlns:a16="http://schemas.microsoft.com/office/drawing/2014/main" id="{E9AC74D4-788B-4FC0-A903-03DAA15C53E0}"/>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9845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lvl1pPr algn="ctr">
              <a:defRPr/>
            </a:lvl1pPr>
          </a:lstStyle>
          <a:p>
            <a:r>
              <a:rPr lang="en-US"/>
              <a:t>Click to edit Master title style</a:t>
            </a:r>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2304288"/>
            <a:ext cx="5181600" cy="3877056"/>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2304288"/>
            <a:ext cx="5181600" cy="3877056"/>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r>
              <a:rPr lang="en-US"/>
              <a:t>9/3/20XX</a:t>
            </a:r>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r>
              <a:rPr lang="en-US"/>
              <a:t>Presentation Title</a:t>
            </a:r>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2C18C1E5-FB55-42F5-BD6D-9CC153FCDBE6}"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23FEB8C5-87FB-41BA-B300-D935D5EEAECC}"/>
              </a:ext>
            </a:extLst>
          </p:cNvPr>
          <p:cNvSpPr/>
          <p:nvPr/>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descr="Tag=AccentColor&#10;Flavor=Light&#10;Target=FillAndLine">
            <a:extLst>
              <a:ext uri="{FF2B5EF4-FFF2-40B4-BE49-F238E27FC236}">
                <a16:creationId xmlns:a16="http://schemas.microsoft.com/office/drawing/2014/main" id="{23EDC10E-0543-4832-ABC8-AC2688EFD2F7}"/>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39527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3.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solidFill>
              </a:defRPr>
            </a:lvl1pPr>
          </a:lstStyle>
          <a:p>
            <a:r>
              <a:rPr lang="en-US"/>
              <a:t>9/3/20XX</a:t>
            </a:r>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solidFill>
              </a:defRPr>
            </a:lvl1pPr>
          </a:lstStyle>
          <a:p>
            <a:r>
              <a:rPr lang="en-US">
                <a:solidFill>
                  <a:schemeClr val="tx1"/>
                </a:solidFill>
              </a:rPr>
              <a:t>Presentation Title</a:t>
            </a:r>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solidFill>
              </a:defRPr>
            </a:lvl1pPr>
          </a:lstStyle>
          <a:p>
            <a:fld id="{2C18C1E5-FB55-42F5-BD6D-9CC153FCDBE6}" type="slidenum">
              <a:rPr lang="en-US" smtClean="0"/>
              <a:pPr/>
              <a:t>‹#›</a:t>
            </a:fld>
            <a:endParaRPr lang="en-US"/>
          </a:p>
        </p:txBody>
      </p:sp>
    </p:spTree>
    <p:extLst>
      <p:ext uri="{BB962C8B-B14F-4D97-AF65-F5344CB8AC3E}">
        <p14:creationId xmlns:p14="http://schemas.microsoft.com/office/powerpoint/2010/main" val="26239196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Lst>
  <p:hf hdr="0"/>
  <p:txStyles>
    <p:titleStyle>
      <a:lvl1pPr algn="l" defTabSz="914400" rtl="0" eaLnBrk="1" latinLnBrk="0" hangingPunct="1">
        <a:lnSpc>
          <a:spcPct val="100000"/>
        </a:lnSpc>
        <a:spcBef>
          <a:spcPct val="0"/>
        </a:spcBef>
        <a:buNone/>
        <a:defRPr sz="72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0E5F34-573F-4C19-B8E2-F5515E93476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84246E2-8781-4263-8517-792ED8365B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616CD2B-CEF2-4A94-B80A-4ADDED5CE2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958EE3-298F-4857-9864-1D7DBF29AA0E}" type="datetimeFigureOut">
              <a:rPr lang="en-GB" smtClean="0"/>
              <a:t>28/11/2024</a:t>
            </a:fld>
            <a:endParaRPr lang="en-GB"/>
          </a:p>
        </p:txBody>
      </p:sp>
      <p:sp>
        <p:nvSpPr>
          <p:cNvPr id="5" name="Footer Placeholder 4">
            <a:extLst>
              <a:ext uri="{FF2B5EF4-FFF2-40B4-BE49-F238E27FC236}">
                <a16:creationId xmlns:a16="http://schemas.microsoft.com/office/drawing/2014/main" id="{6771D15C-F59D-4CA9-8904-6830B5C9C6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DF2AF60-9518-4FB3-8A60-F9C9111A4B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8B8175-D787-4407-B941-56509B0E6F48}" type="slidenum">
              <a:rPr lang="en-GB" smtClean="0"/>
              <a:t>‹#›</a:t>
            </a:fld>
            <a:endParaRPr lang="en-GB"/>
          </a:p>
        </p:txBody>
      </p:sp>
    </p:spTree>
    <p:extLst>
      <p:ext uri="{BB962C8B-B14F-4D97-AF65-F5344CB8AC3E}">
        <p14:creationId xmlns:p14="http://schemas.microsoft.com/office/powerpoint/2010/main" val="4001459121"/>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FBB55D-1347-4432-92D7-E366F97E8F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9D76573-1FDC-44F6-A2F8-2F62E6091C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617B7B-D25E-4ED5-B935-B2BBDF412A2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56C725-7506-40AB-8B24-9256F77CBA52}" type="datetimeFigureOut">
              <a:rPr lang="en-GB" smtClean="0"/>
              <a:t>28/11/2024</a:t>
            </a:fld>
            <a:endParaRPr lang="en-GB"/>
          </a:p>
        </p:txBody>
      </p:sp>
      <p:sp>
        <p:nvSpPr>
          <p:cNvPr id="5" name="Footer Placeholder 4">
            <a:extLst>
              <a:ext uri="{FF2B5EF4-FFF2-40B4-BE49-F238E27FC236}">
                <a16:creationId xmlns:a16="http://schemas.microsoft.com/office/drawing/2014/main" id="{E74380D9-08A2-4C72-BAC2-2198F855412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CB3A656-6A73-4524-9D15-0A28888792B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DB483D-BAD6-4882-B135-3E5AA75B9929}" type="slidenum">
              <a:rPr lang="en-GB" smtClean="0"/>
              <a:t>‹#›</a:t>
            </a:fld>
            <a:endParaRPr lang="en-GB"/>
          </a:p>
        </p:txBody>
      </p:sp>
    </p:spTree>
    <p:extLst>
      <p:ext uri="{BB962C8B-B14F-4D97-AF65-F5344CB8AC3E}">
        <p14:creationId xmlns:p14="http://schemas.microsoft.com/office/powerpoint/2010/main" val="3672706324"/>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4tyLaqMBGic"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31B3DD-35BD-42F7-9AD7-7F3402B2623E}"/>
              </a:ext>
            </a:extLst>
          </p:cNvPr>
          <p:cNvSpPr>
            <a:spLocks noGrp="1"/>
          </p:cNvSpPr>
          <p:nvPr>
            <p:ph type="ctrTitle"/>
          </p:nvPr>
        </p:nvSpPr>
        <p:spPr>
          <a:xfrm>
            <a:off x="2560320" y="960120"/>
            <a:ext cx="7262106" cy="2898648"/>
          </a:xfrm>
        </p:spPr>
        <p:txBody>
          <a:bodyPr/>
          <a:lstStyle/>
          <a:p>
            <a:r>
              <a:rPr lang="en-US" sz="6000" dirty="0">
                <a:latin typeface="Century Gothic" panose="020B0502020202020204" pitchFamily="34" charset="0"/>
              </a:rPr>
              <a:t>Delve OD Programme</a:t>
            </a:r>
            <a:br>
              <a:rPr lang="en-US" sz="6000" dirty="0">
                <a:latin typeface="Century Gothic" panose="020B0502020202020204" pitchFamily="34" charset="0"/>
              </a:rPr>
            </a:br>
            <a:r>
              <a:rPr lang="en-US" sz="6000" dirty="0">
                <a:latin typeface="Century Gothic" panose="020B0502020202020204" pitchFamily="34" charset="0"/>
              </a:rPr>
              <a:t>2025</a:t>
            </a:r>
          </a:p>
        </p:txBody>
      </p:sp>
      <p:pic>
        <p:nvPicPr>
          <p:cNvPr id="10" name="Picture 9" descr="Logo&#10;&#10;Description automatically generated">
            <a:extLst>
              <a:ext uri="{FF2B5EF4-FFF2-40B4-BE49-F238E27FC236}">
                <a16:creationId xmlns:a16="http://schemas.microsoft.com/office/drawing/2014/main" id="{94E323F5-8F2E-4B5B-86E4-21AC5E708072}"/>
              </a:ext>
            </a:extLst>
          </p:cNvPr>
          <p:cNvPicPr>
            <a:picLocks noChangeAspect="1"/>
          </p:cNvPicPr>
          <p:nvPr/>
        </p:nvPicPr>
        <p:blipFill>
          <a:blip r:embed="rId3"/>
          <a:stretch>
            <a:fillRect/>
          </a:stretch>
        </p:blipFill>
        <p:spPr>
          <a:xfrm>
            <a:off x="4767012" y="4461306"/>
            <a:ext cx="2440033" cy="915959"/>
          </a:xfrm>
          <a:prstGeom prst="rect">
            <a:avLst/>
          </a:prstGeom>
        </p:spPr>
      </p:pic>
      <p:sp>
        <p:nvSpPr>
          <p:cNvPr id="14" name="Title 1">
            <a:extLst>
              <a:ext uri="{FF2B5EF4-FFF2-40B4-BE49-F238E27FC236}">
                <a16:creationId xmlns:a16="http://schemas.microsoft.com/office/drawing/2014/main" id="{04D9CCC1-7B5E-411E-A863-251277F3BFF5}"/>
              </a:ext>
            </a:extLst>
          </p:cNvPr>
          <p:cNvSpPr txBox="1">
            <a:spLocks/>
          </p:cNvSpPr>
          <p:nvPr/>
        </p:nvSpPr>
        <p:spPr>
          <a:xfrm>
            <a:off x="3800839" y="4797862"/>
            <a:ext cx="4372378" cy="1100018"/>
          </a:xfrm>
          <a:prstGeom prst="rect">
            <a:avLst/>
          </a:prstGeom>
        </p:spPr>
        <p:txBody>
          <a:bodyPr vert="horz" lIns="91440" tIns="45720" rIns="91440" bIns="45720" rtlCol="0" anchor="b">
            <a:noAutofit/>
          </a:bodyPr>
          <a:lstStyle>
            <a:lvl1pPr algn="ctr" defTabSz="914400" rtl="0" eaLnBrk="1" latinLnBrk="0" hangingPunct="1">
              <a:lnSpc>
                <a:spcPct val="100000"/>
              </a:lnSpc>
              <a:spcBef>
                <a:spcPct val="0"/>
              </a:spcBef>
              <a:buNone/>
              <a:defRPr sz="8800" kern="1200">
                <a:solidFill>
                  <a:schemeClr val="bg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0" u="none" strike="noStrike" kern="1200" cap="none" spc="0" normalizeH="0" baseline="0" noProof="0">
                <a:ln>
                  <a:noFill/>
                </a:ln>
                <a:solidFill>
                  <a:prstClr val="white"/>
                </a:solidFill>
                <a:effectLst/>
                <a:uLnTx/>
                <a:uFillTx/>
                <a:latin typeface="Century Gothic" panose="020B0502020202020204" pitchFamily="34" charset="0"/>
                <a:ea typeface="+mj-ea"/>
                <a:cs typeface="+mj-cs"/>
              </a:rPr>
              <a:t>Nurture – Flourish – Grow</a:t>
            </a:r>
          </a:p>
        </p:txBody>
      </p:sp>
    </p:spTree>
    <p:extLst>
      <p:ext uri="{BB962C8B-B14F-4D97-AF65-F5344CB8AC3E}">
        <p14:creationId xmlns:p14="http://schemas.microsoft.com/office/powerpoint/2010/main" val="3865773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1CD8509-4210-DCE3-4306-6DBF82119E64}"/>
              </a:ext>
            </a:extLst>
          </p:cNvPr>
          <p:cNvSpPr>
            <a:spLocks noGrp="1"/>
          </p:cNvSpPr>
          <p:nvPr>
            <p:ph type="title"/>
          </p:nvPr>
        </p:nvSpPr>
        <p:spPr/>
        <p:txBody>
          <a:bodyPr>
            <a:normAutofit/>
          </a:bodyPr>
          <a:lstStyle/>
          <a:p>
            <a:r>
              <a:rPr lang="en-US" sz="4400">
                <a:latin typeface="Century Gothic" panose="020B0502020202020204" pitchFamily="34" charset="0"/>
              </a:rPr>
              <a:t>Programme Dates</a:t>
            </a:r>
            <a:endParaRPr lang="en-US" sz="4400" dirty="0">
              <a:latin typeface="Century Gothic" panose="020B0502020202020204" pitchFamily="34" charset="0"/>
            </a:endParaRPr>
          </a:p>
        </p:txBody>
      </p:sp>
      <p:sp>
        <p:nvSpPr>
          <p:cNvPr id="3" name="Content Placeholder 2">
            <a:extLst>
              <a:ext uri="{FF2B5EF4-FFF2-40B4-BE49-F238E27FC236}">
                <a16:creationId xmlns:a16="http://schemas.microsoft.com/office/drawing/2014/main" id="{407521BD-A456-4E92-46BB-1597655A3D67}"/>
              </a:ext>
            </a:extLst>
          </p:cNvPr>
          <p:cNvSpPr>
            <a:spLocks noGrp="1"/>
          </p:cNvSpPr>
          <p:nvPr>
            <p:ph sz="half" idx="1"/>
          </p:nvPr>
        </p:nvSpPr>
        <p:spPr>
          <a:xfrm>
            <a:off x="914400" y="2980944"/>
            <a:ext cx="5181600" cy="3877056"/>
          </a:xfrm>
        </p:spPr>
        <p:txBody>
          <a:bodyPr>
            <a:normAutofit/>
          </a:bodyPr>
          <a:lstStyle/>
          <a:p>
            <a:r>
              <a:rPr lang="en-GB" sz="2600" dirty="0">
                <a:latin typeface="Century Gothic" panose="020B0502020202020204" pitchFamily="34" charset="0"/>
                <a:ea typeface="+mj-ea"/>
                <a:cs typeface="+mj-cs"/>
              </a:rPr>
              <a:t>21 January 2024</a:t>
            </a:r>
          </a:p>
          <a:p>
            <a:r>
              <a:rPr lang="en-GB" sz="2600" dirty="0">
                <a:latin typeface="Century Gothic" panose="020B0502020202020204" pitchFamily="34" charset="0"/>
                <a:ea typeface="+mj-ea"/>
                <a:cs typeface="+mj-cs"/>
              </a:rPr>
              <a:t>13 February</a:t>
            </a:r>
          </a:p>
          <a:p>
            <a:r>
              <a:rPr lang="en-GB" sz="2600" dirty="0">
                <a:latin typeface="Century Gothic" panose="020B0502020202020204" pitchFamily="34" charset="0"/>
                <a:ea typeface="+mj-ea"/>
                <a:cs typeface="+mj-cs"/>
              </a:rPr>
              <a:t>11 March</a:t>
            </a:r>
          </a:p>
          <a:p>
            <a:r>
              <a:rPr lang="en-GB" sz="2600" dirty="0">
                <a:latin typeface="Century Gothic" panose="020B0502020202020204" pitchFamily="34" charset="0"/>
                <a:ea typeface="+mj-ea"/>
                <a:cs typeface="+mj-cs"/>
              </a:rPr>
              <a:t>2 April</a:t>
            </a:r>
          </a:p>
          <a:p>
            <a:pPr marL="0" indent="0">
              <a:buNone/>
            </a:pPr>
            <a:endParaRPr lang="en-GB" dirty="0"/>
          </a:p>
        </p:txBody>
      </p:sp>
      <p:sp>
        <p:nvSpPr>
          <p:cNvPr id="2" name="AutoShape 2" descr="logo">
            <a:extLst>
              <a:ext uri="{FF2B5EF4-FFF2-40B4-BE49-F238E27FC236}">
                <a16:creationId xmlns:a16="http://schemas.microsoft.com/office/drawing/2014/main" id="{F69973D5-A428-7B73-E617-69DF19A5B17F}"/>
              </a:ext>
            </a:extLst>
          </p:cNvPr>
          <p:cNvSpPr>
            <a:spLocks noChangeAspect="1" noChangeArrowheads="1"/>
          </p:cNvSpPr>
          <p:nvPr/>
        </p:nvSpPr>
        <p:spPr bwMode="auto">
          <a:xfrm>
            <a:off x="5943599" y="357249"/>
            <a:ext cx="3224151" cy="32241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he Hand Black"/>
              <a:ea typeface="+mn-ea"/>
              <a:cs typeface="+mn-cs"/>
            </a:endParaRPr>
          </a:p>
        </p:txBody>
      </p:sp>
      <p:sp>
        <p:nvSpPr>
          <p:cNvPr id="5" name="TextBox 4">
            <a:extLst>
              <a:ext uri="{FF2B5EF4-FFF2-40B4-BE49-F238E27FC236}">
                <a16:creationId xmlns:a16="http://schemas.microsoft.com/office/drawing/2014/main" id="{415B2CD0-D6E1-5568-3971-D303271B7AA5}"/>
              </a:ext>
            </a:extLst>
          </p:cNvPr>
          <p:cNvSpPr txBox="1"/>
          <p:nvPr/>
        </p:nvSpPr>
        <p:spPr>
          <a:xfrm>
            <a:off x="6096000" y="3589276"/>
            <a:ext cx="4401065" cy="707886"/>
          </a:xfrm>
          <a:prstGeom prst="rect">
            <a:avLst/>
          </a:prstGeom>
          <a:noFill/>
        </p:spPr>
        <p:txBody>
          <a:bodyPr wrap="square" rtlCol="0">
            <a:spAutoFit/>
          </a:bodyPr>
          <a:lstStyle/>
          <a:p>
            <a:r>
              <a:rPr lang="en-GB" sz="2000" i="1" dirty="0">
                <a:latin typeface="Century Gothic" panose="020B0502020202020204" pitchFamily="34" charset="0"/>
                <a:ea typeface="+mj-ea"/>
                <a:cs typeface="+mj-cs"/>
              </a:rPr>
              <a:t>All sessions are 9.30-12.30 apart from session 4 which is 9.30-11.30</a:t>
            </a:r>
          </a:p>
        </p:txBody>
      </p:sp>
    </p:spTree>
    <p:extLst>
      <p:ext uri="{BB962C8B-B14F-4D97-AF65-F5344CB8AC3E}">
        <p14:creationId xmlns:p14="http://schemas.microsoft.com/office/powerpoint/2010/main" val="21879830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Content Placeholder 4" descr="A picture containing indoor, floor, wood&#10;&#10;Description automatically generated">
            <a:extLst>
              <a:ext uri="{FF2B5EF4-FFF2-40B4-BE49-F238E27FC236}">
                <a16:creationId xmlns:a16="http://schemas.microsoft.com/office/drawing/2014/main" id="{12E47403-7B9B-87F0-1F91-A0F8F98728A0}"/>
              </a:ext>
            </a:extLst>
          </p:cNvPr>
          <p:cNvPicPr>
            <a:picLocks noChangeAspect="1"/>
          </p:cNvPicPr>
          <p:nvPr/>
        </p:nvPicPr>
        <p:blipFill rotWithShape="1">
          <a:blip r:embed="rId2">
            <a:extLst>
              <a:ext uri="{28A0092B-C50C-407E-A947-70E740481C1C}">
                <a14:useLocalDpi xmlns:a14="http://schemas.microsoft.com/office/drawing/2010/main" val="0"/>
              </a:ext>
            </a:extLst>
          </a:blip>
          <a:srcRect t="2392" b="1765"/>
          <a:stretch/>
        </p:blipFill>
        <p:spPr>
          <a:xfrm>
            <a:off x="1" y="10"/>
            <a:ext cx="9669642" cy="6857990"/>
          </a:xfrm>
          <a:prstGeom prst="rect">
            <a:avLst/>
          </a:prstGeom>
        </p:spPr>
      </p:pic>
      <p:sp>
        <p:nvSpPr>
          <p:cNvPr id="14" name="Rectangle 13">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421F802-08A1-9E7F-F054-6A9FA1ED188C}"/>
              </a:ext>
            </a:extLst>
          </p:cNvPr>
          <p:cNvSpPr>
            <a:spLocks noGrp="1"/>
          </p:cNvSpPr>
          <p:nvPr>
            <p:ph type="title"/>
          </p:nvPr>
        </p:nvSpPr>
        <p:spPr>
          <a:xfrm>
            <a:off x="8369811" y="436245"/>
            <a:ext cx="3822189" cy="1899912"/>
          </a:xfrm>
        </p:spPr>
        <p:txBody>
          <a:bodyPr>
            <a:normAutofit/>
          </a:bodyPr>
          <a:lstStyle/>
          <a:p>
            <a:r>
              <a:rPr lang="en-GB" sz="4000" b="1" dirty="0">
                <a:solidFill>
                  <a:srgbClr val="006666"/>
                </a:solidFill>
                <a:latin typeface="Century Gothic" panose="020B0502020202020204" pitchFamily="34" charset="0"/>
              </a:rPr>
              <a:t>Our </a:t>
            </a:r>
            <a:r>
              <a:rPr lang="en-GB" sz="4000" b="1" dirty="0">
                <a:solidFill>
                  <a:schemeClr val="accent2"/>
                </a:solidFill>
                <a:latin typeface="Century Gothic" panose="020B0502020202020204" pitchFamily="34" charset="0"/>
              </a:rPr>
              <a:t>P</a:t>
            </a:r>
            <a:r>
              <a:rPr lang="en-GB" sz="4000" b="1" dirty="0">
                <a:solidFill>
                  <a:srgbClr val="006666"/>
                </a:solidFill>
                <a:latin typeface="Century Gothic" panose="020B0502020202020204" pitchFamily="34" charset="0"/>
              </a:rPr>
              <a:t>urpose</a:t>
            </a:r>
          </a:p>
        </p:txBody>
      </p:sp>
      <p:sp>
        <p:nvSpPr>
          <p:cNvPr id="9" name="Content Placeholder 8">
            <a:extLst>
              <a:ext uri="{FF2B5EF4-FFF2-40B4-BE49-F238E27FC236}">
                <a16:creationId xmlns:a16="http://schemas.microsoft.com/office/drawing/2014/main" id="{BFC22EED-6692-D797-6CB0-A3DA4F554D6B}"/>
              </a:ext>
            </a:extLst>
          </p:cNvPr>
          <p:cNvSpPr>
            <a:spLocks noGrp="1"/>
          </p:cNvSpPr>
          <p:nvPr>
            <p:ph idx="1"/>
          </p:nvPr>
        </p:nvSpPr>
        <p:spPr>
          <a:xfrm>
            <a:off x="8369811" y="2370947"/>
            <a:ext cx="3822189" cy="3742762"/>
          </a:xfrm>
        </p:spPr>
        <p:txBody>
          <a:bodyPr>
            <a:normAutofit/>
          </a:bodyPr>
          <a:lstStyle/>
          <a:p>
            <a:pPr marL="0" indent="0">
              <a:buNone/>
            </a:pPr>
            <a:r>
              <a:rPr lang="en-US" dirty="0">
                <a:solidFill>
                  <a:schemeClr val="tx1">
                    <a:lumMod val="65000"/>
                    <a:lumOff val="35000"/>
                  </a:schemeClr>
                </a:solidFill>
                <a:latin typeface="Century Gothic" panose="020B0502020202020204" pitchFamily="34" charset="0"/>
              </a:rPr>
              <a:t>We believe that work communities should be places where people can thrive</a:t>
            </a:r>
          </a:p>
        </p:txBody>
      </p:sp>
      <p:pic>
        <p:nvPicPr>
          <p:cNvPr id="7" name="Picture 9">
            <a:extLst>
              <a:ext uri="{FF2B5EF4-FFF2-40B4-BE49-F238E27FC236}">
                <a16:creationId xmlns:a16="http://schemas.microsoft.com/office/drawing/2014/main" id="{76767405-CE6D-2685-4C29-D703DE3E14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15928" y="4933445"/>
            <a:ext cx="3364632" cy="1233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6538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Close up image of hands applauding">
            <a:extLst>
              <a:ext uri="{FF2B5EF4-FFF2-40B4-BE49-F238E27FC236}">
                <a16:creationId xmlns:a16="http://schemas.microsoft.com/office/drawing/2014/main" id="{73918A61-0382-31B2-E1CB-771AADF97F95}"/>
              </a:ext>
            </a:extLst>
          </p:cNvPr>
          <p:cNvPicPr>
            <a:picLocks noChangeAspect="1"/>
          </p:cNvPicPr>
          <p:nvPr/>
        </p:nvPicPr>
        <p:blipFill rotWithShape="1">
          <a:blip r:embed="rId2">
            <a:extLst>
              <a:ext uri="{28A0092B-C50C-407E-A947-70E740481C1C}">
                <a14:useLocalDpi xmlns:a14="http://schemas.microsoft.com/office/drawing/2010/main" val="0"/>
              </a:ext>
            </a:extLst>
          </a:blip>
          <a:srcRect t="679" b="15052"/>
          <a:stretch/>
        </p:blipFill>
        <p:spPr>
          <a:xfrm>
            <a:off x="-3047" y="10"/>
            <a:ext cx="12191999" cy="6857990"/>
          </a:xfrm>
          <a:prstGeom prst="rect">
            <a:avLst/>
          </a:prstGeom>
        </p:spPr>
      </p:pic>
      <p:sp>
        <p:nvSpPr>
          <p:cNvPr id="21" name="Rectangle 2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421F802-08A1-9E7F-F054-6A9FA1ED188C}"/>
              </a:ext>
            </a:extLst>
          </p:cNvPr>
          <p:cNvSpPr>
            <a:spLocks noGrp="1"/>
          </p:cNvSpPr>
          <p:nvPr>
            <p:ph type="title"/>
          </p:nvPr>
        </p:nvSpPr>
        <p:spPr>
          <a:xfrm>
            <a:off x="1097280" y="325550"/>
            <a:ext cx="10058400" cy="2559890"/>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5200" b="1" dirty="0">
                <a:solidFill>
                  <a:srgbClr val="FFFFFF"/>
                </a:solidFill>
                <a:latin typeface="Century Gothic" panose="020B0502020202020204" pitchFamily="34" charset="0"/>
              </a:rPr>
              <a:t>Our Mission</a:t>
            </a:r>
          </a:p>
        </p:txBody>
      </p:sp>
      <p:sp>
        <p:nvSpPr>
          <p:cNvPr id="9" name="Content Placeholder 8">
            <a:extLst>
              <a:ext uri="{FF2B5EF4-FFF2-40B4-BE49-F238E27FC236}">
                <a16:creationId xmlns:a16="http://schemas.microsoft.com/office/drawing/2014/main" id="{BFC22EED-6692-D797-6CB0-A3DA4F554D6B}"/>
              </a:ext>
            </a:extLst>
          </p:cNvPr>
          <p:cNvSpPr>
            <a:spLocks noGrp="1"/>
          </p:cNvSpPr>
          <p:nvPr>
            <p:ph idx="1"/>
          </p:nvPr>
        </p:nvSpPr>
        <p:spPr>
          <a:xfrm>
            <a:off x="1313411" y="2988212"/>
            <a:ext cx="10058400" cy="1282707"/>
          </a:xfrm>
          <a:effectLst>
            <a:outerShdw blurRad="50800" dist="38100" dir="2700000" algn="tl" rotWithShape="0">
              <a:prstClr val="black">
                <a:alpha val="40000"/>
              </a:prstClr>
            </a:outerShdw>
          </a:effectLst>
        </p:spPr>
        <p:txBody>
          <a:bodyPr vert="horz" lIns="91440" tIns="45720" rIns="91440" bIns="45720" rtlCol="0">
            <a:normAutofit fontScale="85000" lnSpcReduction="10000"/>
          </a:bodyPr>
          <a:lstStyle/>
          <a:p>
            <a:pPr marL="0" indent="0" algn="ctr">
              <a:buNone/>
            </a:pPr>
            <a:r>
              <a:rPr lang="en-US" sz="2400" b="1" dirty="0">
                <a:solidFill>
                  <a:srgbClr val="FFFFFF"/>
                </a:solidFill>
                <a:latin typeface="Century Gothic" panose="020B0502020202020204" pitchFamily="34" charset="0"/>
              </a:rPr>
              <a:t>We equip organisations with the tools which support people to thrive, one conversation at a time.</a:t>
            </a:r>
          </a:p>
          <a:p>
            <a:pPr marL="0" indent="0" algn="ctr">
              <a:buNone/>
            </a:pPr>
            <a:r>
              <a:rPr lang="en-US" sz="2400" b="1" dirty="0">
                <a:solidFill>
                  <a:srgbClr val="FFFFFF"/>
                </a:solidFill>
                <a:latin typeface="Century Gothic" panose="020B0502020202020204" pitchFamily="34" charset="0"/>
              </a:rPr>
              <a:t>We equip people with collaborative digital learning tools that disrupt formal thinking and create real change and motivation within businesses.</a:t>
            </a:r>
          </a:p>
        </p:txBody>
      </p:sp>
      <p:sp>
        <p:nvSpPr>
          <p:cNvPr id="6" name="Rectangle: Rounded Corners 5">
            <a:extLst>
              <a:ext uri="{FF2B5EF4-FFF2-40B4-BE49-F238E27FC236}">
                <a16:creationId xmlns:a16="http://schemas.microsoft.com/office/drawing/2014/main" id="{1573729E-8DA5-C524-5F82-4756036FB8D8}"/>
              </a:ext>
            </a:extLst>
          </p:cNvPr>
          <p:cNvSpPr/>
          <p:nvPr/>
        </p:nvSpPr>
        <p:spPr>
          <a:xfrm>
            <a:off x="1452373" y="4437471"/>
            <a:ext cx="2113280" cy="1098829"/>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Talent Tool</a:t>
            </a:r>
          </a:p>
        </p:txBody>
      </p:sp>
      <p:sp>
        <p:nvSpPr>
          <p:cNvPr id="13" name="Rectangle: Rounded Corners 12">
            <a:extLst>
              <a:ext uri="{FF2B5EF4-FFF2-40B4-BE49-F238E27FC236}">
                <a16:creationId xmlns:a16="http://schemas.microsoft.com/office/drawing/2014/main" id="{24FBF69B-2852-9409-F124-59B2905FBA83}"/>
              </a:ext>
            </a:extLst>
          </p:cNvPr>
          <p:cNvSpPr/>
          <p:nvPr/>
        </p:nvSpPr>
        <p:spPr>
          <a:xfrm>
            <a:off x="3974593" y="4430258"/>
            <a:ext cx="2113280" cy="1098829"/>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OD Programme</a:t>
            </a:r>
          </a:p>
        </p:txBody>
      </p:sp>
      <p:sp>
        <p:nvSpPr>
          <p:cNvPr id="15" name="Rectangle: Rounded Corners 14">
            <a:extLst>
              <a:ext uri="{FF2B5EF4-FFF2-40B4-BE49-F238E27FC236}">
                <a16:creationId xmlns:a16="http://schemas.microsoft.com/office/drawing/2014/main" id="{F8B9F307-5EC3-2EDD-52A2-274434F79059}"/>
              </a:ext>
            </a:extLst>
          </p:cNvPr>
          <p:cNvSpPr/>
          <p:nvPr/>
        </p:nvSpPr>
        <p:spPr>
          <a:xfrm>
            <a:off x="6496812" y="4437471"/>
            <a:ext cx="2113280" cy="1098829"/>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Leadership Development</a:t>
            </a:r>
          </a:p>
        </p:txBody>
      </p:sp>
      <p:sp>
        <p:nvSpPr>
          <p:cNvPr id="16" name="Rectangle: Rounded Corners 15">
            <a:extLst>
              <a:ext uri="{FF2B5EF4-FFF2-40B4-BE49-F238E27FC236}">
                <a16:creationId xmlns:a16="http://schemas.microsoft.com/office/drawing/2014/main" id="{820AB9AD-A2B0-5BC2-7BC6-12618B34E4B9}"/>
              </a:ext>
            </a:extLst>
          </p:cNvPr>
          <p:cNvSpPr/>
          <p:nvPr/>
        </p:nvSpPr>
        <p:spPr>
          <a:xfrm>
            <a:off x="9019032" y="4437471"/>
            <a:ext cx="2113280" cy="1098829"/>
          </a:xfrm>
          <a:prstGeom prst="roundRect">
            <a:avLst/>
          </a:prstGeom>
          <a:solidFill>
            <a:schemeClr val="accent2"/>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Team Development</a:t>
            </a:r>
          </a:p>
        </p:txBody>
      </p:sp>
    </p:spTree>
    <p:extLst>
      <p:ext uri="{BB962C8B-B14F-4D97-AF65-F5344CB8AC3E}">
        <p14:creationId xmlns:p14="http://schemas.microsoft.com/office/powerpoint/2010/main" val="14471349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3000"/>
                <a:satMod val="150000"/>
                <a:shade val="98000"/>
                <a:lumMod val="102000"/>
              </a:schemeClr>
            </a:gs>
            <a:gs pos="50000">
              <a:schemeClr val="bg1">
                <a:tint val="98000"/>
                <a:satMod val="130000"/>
                <a:shade val="90000"/>
                <a:lumMod val="103000"/>
              </a:schemeClr>
            </a:gs>
            <a:gs pos="100000">
              <a:schemeClr val="bg1">
                <a:shade val="63000"/>
                <a:satMod val="120000"/>
              </a:schemeClr>
            </a:gs>
          </a:gsLst>
          <a:lin ang="5400000" scaled="0"/>
        </a:gradFill>
        <a:effectLst/>
      </p:bgPr>
    </p:bg>
    <p:spTree>
      <p:nvGrpSpPr>
        <p:cNvPr id="1" name=""/>
        <p:cNvGrpSpPr/>
        <p:nvPr/>
      </p:nvGrpSpPr>
      <p:grpSpPr>
        <a:xfrm>
          <a:off x="0" y="0"/>
          <a:ext cx="0" cy="0"/>
          <a:chOff x="0" y="0"/>
          <a:chExt cx="0" cy="0"/>
        </a:xfrm>
      </p:grpSpPr>
      <p:sp useBgFill="1">
        <p:nvSpPr>
          <p:cNvPr id="1061" name="Rectangle 1060">
            <a:extLst>
              <a:ext uri="{FF2B5EF4-FFF2-40B4-BE49-F238E27FC236}">
                <a16:creationId xmlns:a16="http://schemas.microsoft.com/office/drawing/2014/main" id="{A2509F26-B5DC-4BA7-B476-4CB044237A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1063" name="Rectangle 1062">
            <a:extLst>
              <a:ext uri="{FF2B5EF4-FFF2-40B4-BE49-F238E27FC236}">
                <a16:creationId xmlns:a16="http://schemas.microsoft.com/office/drawing/2014/main" id="{DB103EB1-B135-4526-B883-33228FC27F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480000">
            <a:off x="815340" y="683404"/>
            <a:ext cx="10561320" cy="5404104"/>
          </a:xfrm>
          <a:prstGeom prst="rect">
            <a:avLst/>
          </a:prstGeom>
          <a:solidFill>
            <a:srgbClr val="FFFFFF"/>
          </a:solidFill>
          <a:ln w="3175" cap="sq" cmpd="thinThick">
            <a:solidFill>
              <a:srgbClr val="DDDDDD"/>
            </a:solidFill>
            <a:miter lim="800000"/>
          </a:ln>
          <a:effectLst>
            <a:outerShdw blurRad="266700" dist="1143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Impact" panose="020B0806030902050204"/>
              <a:ea typeface="+mn-ea"/>
              <a:cs typeface="+mn-cs"/>
            </a:endParaRPr>
          </a:p>
        </p:txBody>
      </p:sp>
      <p:sp>
        <p:nvSpPr>
          <p:cNvPr id="30" name="Title 1">
            <a:extLst>
              <a:ext uri="{FF2B5EF4-FFF2-40B4-BE49-F238E27FC236}">
                <a16:creationId xmlns:a16="http://schemas.microsoft.com/office/drawing/2014/main" id="{1199CEBA-B391-51B0-E909-09710E2D913D}"/>
              </a:ext>
            </a:extLst>
          </p:cNvPr>
          <p:cNvSpPr>
            <a:spLocks noGrp="1"/>
          </p:cNvSpPr>
          <p:nvPr>
            <p:ph type="title"/>
          </p:nvPr>
        </p:nvSpPr>
        <p:spPr>
          <a:xfrm>
            <a:off x="417303" y="243826"/>
            <a:ext cx="3535862" cy="395426"/>
          </a:xfrm>
        </p:spPr>
        <p:txBody>
          <a:bodyPr>
            <a:normAutofit fontScale="90000"/>
          </a:bodyPr>
          <a:lstStyle/>
          <a:p>
            <a:r>
              <a:rPr lang="en-GB" sz="4000" b="1" dirty="0">
                <a:solidFill>
                  <a:srgbClr val="006666"/>
                </a:solidFill>
                <a:latin typeface="Century Gothic" panose="020B0502020202020204" pitchFamily="34" charset="0"/>
              </a:rPr>
              <a:t>Our </a:t>
            </a:r>
            <a:r>
              <a:rPr lang="en-GB" sz="4000" b="1" dirty="0">
                <a:solidFill>
                  <a:schemeClr val="accent2"/>
                </a:solidFill>
                <a:latin typeface="Century Gothic" panose="020B0502020202020204" pitchFamily="34" charset="0"/>
              </a:rPr>
              <a:t>V</a:t>
            </a:r>
            <a:r>
              <a:rPr lang="en-GB" sz="4000" b="1" dirty="0">
                <a:solidFill>
                  <a:srgbClr val="006666"/>
                </a:solidFill>
                <a:latin typeface="Century Gothic" panose="020B0502020202020204" pitchFamily="34" charset="0"/>
              </a:rPr>
              <a:t>alues</a:t>
            </a:r>
          </a:p>
        </p:txBody>
      </p:sp>
      <p:pic>
        <p:nvPicPr>
          <p:cNvPr id="2" name="Picture 1">
            <a:extLst>
              <a:ext uri="{FF2B5EF4-FFF2-40B4-BE49-F238E27FC236}">
                <a16:creationId xmlns:a16="http://schemas.microsoft.com/office/drawing/2014/main" id="{884204C8-66E5-F071-25A4-9F2D84F6A1EB}"/>
              </a:ext>
            </a:extLst>
          </p:cNvPr>
          <p:cNvPicPr>
            <a:picLocks noChangeAspect="1"/>
          </p:cNvPicPr>
          <p:nvPr/>
        </p:nvPicPr>
        <p:blipFill>
          <a:blip r:embed="rId3"/>
          <a:stretch>
            <a:fillRect/>
          </a:stretch>
        </p:blipFill>
        <p:spPr>
          <a:xfrm rot="21448314">
            <a:off x="1829638" y="945100"/>
            <a:ext cx="8509035" cy="5058520"/>
          </a:xfrm>
          <a:prstGeom prst="rect">
            <a:avLst/>
          </a:prstGeom>
        </p:spPr>
      </p:pic>
    </p:spTree>
    <p:extLst>
      <p:ext uri="{BB962C8B-B14F-4D97-AF65-F5344CB8AC3E}">
        <p14:creationId xmlns:p14="http://schemas.microsoft.com/office/powerpoint/2010/main" val="4006474836"/>
      </p:ext>
    </p:extLst>
  </p:cSld>
  <p:clrMapOvr>
    <a:masterClrMapping/>
  </p:clrMapOvr>
  <p:transition spd="slow">
    <p:cov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209160DC-BA8B-9554-2F46-C6546D18E4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3057" b="29664"/>
          <a:stretch/>
        </p:blipFill>
        <p:spPr bwMode="auto">
          <a:xfrm>
            <a:off x="641551" y="1861177"/>
            <a:ext cx="2857500" cy="698021"/>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a:extLst>
              <a:ext uri="{FF2B5EF4-FFF2-40B4-BE49-F238E27FC236}">
                <a16:creationId xmlns:a16="http://schemas.microsoft.com/office/drawing/2014/main" id="{41CD8509-4210-DCE3-4306-6DBF82119E64}"/>
              </a:ext>
            </a:extLst>
          </p:cNvPr>
          <p:cNvSpPr>
            <a:spLocks noGrp="1"/>
          </p:cNvSpPr>
          <p:nvPr>
            <p:ph type="title"/>
          </p:nvPr>
        </p:nvSpPr>
        <p:spPr>
          <a:xfrm>
            <a:off x="768096" y="365125"/>
            <a:ext cx="10515600" cy="1325563"/>
          </a:xfrm>
        </p:spPr>
        <p:txBody>
          <a:bodyPr>
            <a:normAutofit/>
          </a:bodyPr>
          <a:lstStyle/>
          <a:p>
            <a:r>
              <a:rPr lang="en-US" sz="4400" dirty="0">
                <a:latin typeface="Century Gothic" panose="020B0502020202020204" pitchFamily="34" charset="0"/>
              </a:rPr>
              <a:t>OD Programme Clients</a:t>
            </a:r>
          </a:p>
        </p:txBody>
      </p:sp>
      <p:sp>
        <p:nvSpPr>
          <p:cNvPr id="2" name="AutoShape 2" descr="logo">
            <a:extLst>
              <a:ext uri="{FF2B5EF4-FFF2-40B4-BE49-F238E27FC236}">
                <a16:creationId xmlns:a16="http://schemas.microsoft.com/office/drawing/2014/main" id="{F69973D5-A428-7B73-E617-69DF19A5B17F}"/>
              </a:ext>
            </a:extLst>
          </p:cNvPr>
          <p:cNvSpPr>
            <a:spLocks noChangeAspect="1" noChangeArrowheads="1"/>
          </p:cNvSpPr>
          <p:nvPr/>
        </p:nvSpPr>
        <p:spPr bwMode="auto">
          <a:xfrm>
            <a:off x="5943599" y="357249"/>
            <a:ext cx="3224151" cy="32241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3" name="Picture 2">
            <a:extLst>
              <a:ext uri="{FF2B5EF4-FFF2-40B4-BE49-F238E27FC236}">
                <a16:creationId xmlns:a16="http://schemas.microsoft.com/office/drawing/2014/main" id="{ECB25C04-A309-BE84-5132-F448C58265FD}"/>
              </a:ext>
            </a:extLst>
          </p:cNvPr>
          <p:cNvPicPr>
            <a:picLocks noChangeAspect="1"/>
          </p:cNvPicPr>
          <p:nvPr/>
        </p:nvPicPr>
        <p:blipFill>
          <a:blip r:embed="rId3"/>
          <a:stretch>
            <a:fillRect/>
          </a:stretch>
        </p:blipFill>
        <p:spPr>
          <a:xfrm>
            <a:off x="543808" y="5547545"/>
            <a:ext cx="3922875" cy="993795"/>
          </a:xfrm>
          <a:prstGeom prst="rect">
            <a:avLst/>
          </a:prstGeom>
        </p:spPr>
      </p:pic>
      <p:pic>
        <p:nvPicPr>
          <p:cNvPr id="8" name="Picture 7">
            <a:extLst>
              <a:ext uri="{FF2B5EF4-FFF2-40B4-BE49-F238E27FC236}">
                <a16:creationId xmlns:a16="http://schemas.microsoft.com/office/drawing/2014/main" id="{265ABFB6-8E2B-3D45-E55E-E74DF2BA35F9}"/>
              </a:ext>
            </a:extLst>
          </p:cNvPr>
          <p:cNvPicPr>
            <a:picLocks noChangeAspect="1"/>
          </p:cNvPicPr>
          <p:nvPr/>
        </p:nvPicPr>
        <p:blipFill>
          <a:blip r:embed="rId4"/>
          <a:stretch>
            <a:fillRect/>
          </a:stretch>
        </p:blipFill>
        <p:spPr>
          <a:xfrm>
            <a:off x="8160152" y="4815068"/>
            <a:ext cx="3395474" cy="1501400"/>
          </a:xfrm>
          <a:prstGeom prst="rect">
            <a:avLst/>
          </a:prstGeom>
        </p:spPr>
      </p:pic>
      <p:sp>
        <p:nvSpPr>
          <p:cNvPr id="9" name="Content Placeholder 2">
            <a:extLst>
              <a:ext uri="{FF2B5EF4-FFF2-40B4-BE49-F238E27FC236}">
                <a16:creationId xmlns:a16="http://schemas.microsoft.com/office/drawing/2014/main" id="{EDA135D6-4FF4-4F9C-AC99-0BF04C90B86A}"/>
              </a:ext>
            </a:extLst>
          </p:cNvPr>
          <p:cNvSpPr txBox="1">
            <a:spLocks/>
          </p:cNvSpPr>
          <p:nvPr/>
        </p:nvSpPr>
        <p:spPr>
          <a:xfrm>
            <a:off x="7126047" y="6376947"/>
            <a:ext cx="6431615" cy="536055"/>
          </a:xfrm>
          <a:prstGeom prst="rect">
            <a:avLst/>
          </a:prstGeom>
        </p:spPr>
        <p:txBody>
          <a:bodyPr vert="horz" lIns="91440" tIns="45720" rIns="91440" bIns="45720" rtlCol="0">
            <a:normAutofit/>
          </a:bodyPr>
          <a:lstStyle>
            <a:lvl1pPr marL="228600" indent="-228600" algn="l" defTabSz="914400" rtl="0" eaLnBrk="1" latinLnBrk="0" hangingPunct="1">
              <a:lnSpc>
                <a:spcPct val="11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200" dirty="0">
                <a:latin typeface="Century Gothic" panose="020B0502020202020204" pitchFamily="34" charset="0"/>
              </a:rPr>
              <a:t>Some of the people who have commissioned this programme </a:t>
            </a:r>
          </a:p>
        </p:txBody>
      </p:sp>
      <p:sp>
        <p:nvSpPr>
          <p:cNvPr id="7" name="Speech Bubble: Oval 6">
            <a:extLst>
              <a:ext uri="{FF2B5EF4-FFF2-40B4-BE49-F238E27FC236}">
                <a16:creationId xmlns:a16="http://schemas.microsoft.com/office/drawing/2014/main" id="{FAE5E1D9-DA12-2520-7BC4-3DE907434017}"/>
              </a:ext>
            </a:extLst>
          </p:cNvPr>
          <p:cNvSpPr/>
          <p:nvPr/>
        </p:nvSpPr>
        <p:spPr>
          <a:xfrm>
            <a:off x="449025" y="2768019"/>
            <a:ext cx="4017658" cy="2647367"/>
          </a:xfrm>
          <a:prstGeom prst="wedgeEllipseCallout">
            <a:avLst>
              <a:gd name="adj1" fmla="val 44201"/>
              <a:gd name="adj2" fmla="val 64286"/>
            </a:avLst>
          </a:prstGeom>
          <a:solidFill>
            <a:schemeClr val="accent1"/>
          </a:solidFill>
          <a:ln w="12700" cap="flat" cmpd="sng" algn="ctr">
            <a:solidFill>
              <a:srgbClr val="006666"/>
            </a:solidFill>
            <a:prstDash val="solid"/>
            <a:miter lim="800000"/>
          </a:ln>
          <a:effectLst/>
          <a:scene3d>
            <a:camera prst="orthographicFront"/>
            <a:lightRig rig="threePt" dir="t"/>
          </a:scene3d>
          <a:sp3d>
            <a:bevelT w="152400" h="50800" prst="softRound"/>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Century Gothic" panose="020B0502020202020204" pitchFamily="34" charset="0"/>
                <a:ea typeface="Calibri" panose="020F0502020204030204" pitchFamily="34" charset="0"/>
              </a:rPr>
              <a:t>This programme is thought provoking and collaborative, providing clarity about how to do OD in a practical way.  Excited to start putting it into practice!</a:t>
            </a:r>
            <a:endPar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Calibri" panose="020F0502020204030204" pitchFamily="34" charset="0"/>
              <a:cs typeface="+mn-cs"/>
            </a:endParaRPr>
          </a:p>
        </p:txBody>
      </p:sp>
      <p:pic>
        <p:nvPicPr>
          <p:cNvPr id="13" name="Picture 12">
            <a:extLst>
              <a:ext uri="{FF2B5EF4-FFF2-40B4-BE49-F238E27FC236}">
                <a16:creationId xmlns:a16="http://schemas.microsoft.com/office/drawing/2014/main" id="{7909343D-654D-B4AD-5B2C-CF56328D14DA}"/>
              </a:ext>
            </a:extLst>
          </p:cNvPr>
          <p:cNvPicPr>
            <a:picLocks noChangeAspect="1"/>
          </p:cNvPicPr>
          <p:nvPr/>
        </p:nvPicPr>
        <p:blipFill>
          <a:blip r:embed="rId5"/>
          <a:stretch>
            <a:fillRect/>
          </a:stretch>
        </p:blipFill>
        <p:spPr>
          <a:xfrm>
            <a:off x="4821999" y="4234892"/>
            <a:ext cx="2733675" cy="1428750"/>
          </a:xfrm>
          <a:prstGeom prst="rect">
            <a:avLst/>
          </a:prstGeom>
        </p:spPr>
      </p:pic>
      <p:pic>
        <p:nvPicPr>
          <p:cNvPr id="1038" name="Picture 14" descr="Surrey And Sussex Healthcare (SASH) NHS Trust - Total Safe UK">
            <a:extLst>
              <a:ext uri="{FF2B5EF4-FFF2-40B4-BE49-F238E27FC236}">
                <a16:creationId xmlns:a16="http://schemas.microsoft.com/office/drawing/2014/main" id="{0DF2726B-C81E-DCE1-124F-65A04F643E2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60086" y="2028441"/>
            <a:ext cx="2857500" cy="1590675"/>
          </a:xfrm>
          <a:prstGeom prst="rect">
            <a:avLst/>
          </a:prstGeom>
          <a:noFill/>
          <a:extLst>
            <a:ext uri="{909E8E84-426E-40DD-AFC4-6F175D3DCCD1}">
              <a14:hiddenFill xmlns:a14="http://schemas.microsoft.com/office/drawing/2010/main">
                <a:solidFill>
                  <a:srgbClr val="FFFFFF"/>
                </a:solidFill>
              </a14:hiddenFill>
            </a:ext>
          </a:extLst>
        </p:spPr>
      </p:pic>
      <p:sp>
        <p:nvSpPr>
          <p:cNvPr id="14" name="Speech Bubble: Oval 13">
            <a:extLst>
              <a:ext uri="{FF2B5EF4-FFF2-40B4-BE49-F238E27FC236}">
                <a16:creationId xmlns:a16="http://schemas.microsoft.com/office/drawing/2014/main" id="{77A030FD-66DB-6FE9-35CD-3663FAF045BF}"/>
              </a:ext>
            </a:extLst>
          </p:cNvPr>
          <p:cNvSpPr/>
          <p:nvPr/>
        </p:nvSpPr>
        <p:spPr>
          <a:xfrm>
            <a:off x="7972902" y="1940596"/>
            <a:ext cx="4017658" cy="2874472"/>
          </a:xfrm>
          <a:prstGeom prst="wedgeEllipseCallout">
            <a:avLst>
              <a:gd name="adj1" fmla="val -56420"/>
              <a:gd name="adj2" fmla="val 44509"/>
            </a:avLst>
          </a:prstGeom>
          <a:solidFill>
            <a:srgbClr val="006666"/>
          </a:solidFill>
          <a:ln w="12700" cap="flat" cmpd="sng" algn="ctr">
            <a:solidFill>
              <a:srgbClr val="006666"/>
            </a:solidFill>
            <a:prstDash val="solid"/>
            <a:miter lim="800000"/>
          </a:ln>
          <a:effectLst/>
          <a:scene3d>
            <a:camera prst="orthographicFront"/>
            <a:lightRig rig="threePt" dir="t"/>
          </a:scene3d>
          <a:sp3d>
            <a:bevelT w="152400" h="50800" prst="softRound"/>
          </a:sp3d>
        </p:spPr>
        <p:txBody>
          <a:bodyPr rot="0" spcFirstLastPara="0"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dirty="0">
                <a:solidFill>
                  <a:prstClr val="white"/>
                </a:solidFill>
                <a:latin typeface="Century Gothic" panose="020B0502020202020204" pitchFamily="34" charset="0"/>
                <a:ea typeface="Calibri" panose="020F0502020204030204" pitchFamily="34" charset="0"/>
              </a:rPr>
              <a:t>The Delvers provided</a:t>
            </a:r>
            <a:r>
              <a:rPr kumimoji="0" lang="en-GB" sz="1800" b="0" i="0" u="none" strike="noStrike" kern="1200" cap="none" spc="0" normalizeH="0" baseline="0" noProof="0" dirty="0">
                <a:ln>
                  <a:noFill/>
                </a:ln>
                <a:solidFill>
                  <a:prstClr val="white"/>
                </a:solidFill>
                <a:effectLst/>
                <a:uLnTx/>
                <a:uFillTx/>
                <a:latin typeface="Century Gothic" panose="020B0502020202020204" pitchFamily="34" charset="0"/>
                <a:ea typeface="Calibri" panose="020F0502020204030204" pitchFamily="34" charset="0"/>
                <a:cs typeface="+mn-cs"/>
              </a:rPr>
              <a:t> specialist expertise in OD, alignment with a fluid, practical approach of our organisation and were also super real and very engaging as a team!</a:t>
            </a:r>
          </a:p>
        </p:txBody>
      </p:sp>
    </p:spTree>
    <p:extLst>
      <p:ext uri="{BB962C8B-B14F-4D97-AF65-F5344CB8AC3E}">
        <p14:creationId xmlns:p14="http://schemas.microsoft.com/office/powerpoint/2010/main" val="3341918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1CD8509-4210-DCE3-4306-6DBF82119E64}"/>
              </a:ext>
            </a:extLst>
          </p:cNvPr>
          <p:cNvSpPr>
            <a:spLocks noGrp="1"/>
          </p:cNvSpPr>
          <p:nvPr>
            <p:ph type="title"/>
          </p:nvPr>
        </p:nvSpPr>
        <p:spPr>
          <a:xfrm>
            <a:off x="768096" y="365125"/>
            <a:ext cx="10515600" cy="1325563"/>
          </a:xfrm>
        </p:spPr>
        <p:txBody>
          <a:bodyPr>
            <a:normAutofit/>
          </a:bodyPr>
          <a:lstStyle/>
          <a:p>
            <a:r>
              <a:rPr lang="en-US" sz="4400" dirty="0">
                <a:latin typeface="Century Gothic" panose="020B0502020202020204" pitchFamily="34" charset="0"/>
              </a:rPr>
              <a:t>Our Approach</a:t>
            </a:r>
          </a:p>
        </p:txBody>
      </p:sp>
      <p:sp>
        <p:nvSpPr>
          <p:cNvPr id="20" name="Content Placeholder 2">
            <a:extLst>
              <a:ext uri="{FF2B5EF4-FFF2-40B4-BE49-F238E27FC236}">
                <a16:creationId xmlns:a16="http://schemas.microsoft.com/office/drawing/2014/main" id="{D70FA6BA-6BBC-0B3F-5E9F-50F989D6914D}"/>
              </a:ext>
            </a:extLst>
          </p:cNvPr>
          <p:cNvSpPr>
            <a:spLocks noGrp="1"/>
          </p:cNvSpPr>
          <p:nvPr>
            <p:ph idx="1"/>
          </p:nvPr>
        </p:nvSpPr>
        <p:spPr>
          <a:xfrm>
            <a:off x="470066" y="1909433"/>
            <a:ext cx="6578916" cy="4583441"/>
          </a:xfrm>
        </p:spPr>
        <p:txBody>
          <a:bodyPr>
            <a:normAutofit fontScale="85000" lnSpcReduction="10000"/>
          </a:bodyPr>
          <a:lstStyle/>
          <a:p>
            <a:r>
              <a:rPr lang="en-GB" sz="2600" dirty="0">
                <a:latin typeface="Century Gothic" panose="020B0502020202020204" pitchFamily="34" charset="0"/>
              </a:rPr>
              <a:t>Delivered virtually over 4 half days with space for self-directed learning and support in between to put the learning into practice.</a:t>
            </a:r>
          </a:p>
          <a:p>
            <a:r>
              <a:rPr lang="en-GB" sz="2600" dirty="0">
                <a:latin typeface="Century Gothic" panose="020B0502020202020204" pitchFamily="34" charset="0"/>
              </a:rPr>
              <a:t>Your people professionals will be encouraged to bring a real-life people challenge to work on throughout the programme.</a:t>
            </a:r>
          </a:p>
          <a:p>
            <a:r>
              <a:rPr lang="en-GB" sz="2600" dirty="0">
                <a:latin typeface="Century Gothic" panose="020B0502020202020204" pitchFamily="34" charset="0"/>
              </a:rPr>
              <a:t>Our tried and tested programme includes a self-assessment and a practical toolkit for participants to take away and can be tailored to your specific organisation or system requirements. </a:t>
            </a:r>
          </a:p>
          <a:p>
            <a:endParaRPr lang="en-GB" dirty="0">
              <a:latin typeface="Century Gothic" panose="020B0502020202020204" pitchFamily="34" charset="0"/>
            </a:endParaRPr>
          </a:p>
        </p:txBody>
      </p:sp>
      <p:grpSp>
        <p:nvGrpSpPr>
          <p:cNvPr id="2" name="Group 1">
            <a:extLst>
              <a:ext uri="{FF2B5EF4-FFF2-40B4-BE49-F238E27FC236}">
                <a16:creationId xmlns:a16="http://schemas.microsoft.com/office/drawing/2014/main" id="{71847E6F-2FF9-EC30-0469-A2792FB73BAA}"/>
              </a:ext>
            </a:extLst>
          </p:cNvPr>
          <p:cNvGrpSpPr/>
          <p:nvPr/>
        </p:nvGrpSpPr>
        <p:grpSpPr>
          <a:xfrm>
            <a:off x="7151917" y="382359"/>
            <a:ext cx="4457182" cy="5346028"/>
            <a:chOff x="6779012" y="955788"/>
            <a:chExt cx="4457182" cy="5346028"/>
          </a:xfrm>
        </p:grpSpPr>
        <p:pic>
          <p:nvPicPr>
            <p:cNvPr id="5" name="Picture 4">
              <a:extLst>
                <a:ext uri="{FF2B5EF4-FFF2-40B4-BE49-F238E27FC236}">
                  <a16:creationId xmlns:a16="http://schemas.microsoft.com/office/drawing/2014/main" id="{25DB459A-D4FC-6CD4-C155-FB59DFA80B85}"/>
                </a:ext>
              </a:extLst>
            </p:cNvPr>
            <p:cNvPicPr>
              <a:picLocks noChangeAspect="1"/>
            </p:cNvPicPr>
            <p:nvPr/>
          </p:nvPicPr>
          <p:blipFill>
            <a:blip r:embed="rId3"/>
            <a:stretch>
              <a:fillRect/>
            </a:stretch>
          </p:blipFill>
          <p:spPr>
            <a:xfrm rot="21111262">
              <a:off x="6779012" y="955788"/>
              <a:ext cx="2552831" cy="3568883"/>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46BF3A79-BA39-32D8-EF75-89F027683C48}"/>
                </a:ext>
              </a:extLst>
            </p:cNvPr>
            <p:cNvPicPr>
              <a:picLocks noChangeAspect="1"/>
            </p:cNvPicPr>
            <p:nvPr/>
          </p:nvPicPr>
          <p:blipFill>
            <a:blip r:embed="rId4"/>
            <a:stretch>
              <a:fillRect/>
            </a:stretch>
          </p:blipFill>
          <p:spPr>
            <a:xfrm rot="383221">
              <a:off x="8734165" y="2713882"/>
              <a:ext cx="2502029" cy="3587934"/>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4286759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AE39BA73-0F14-474B-A306-1759C1683373}"/>
              </a:ext>
            </a:extLst>
          </p:cNvPr>
          <p:cNvGraphicFramePr/>
          <p:nvPr>
            <p:extLst>
              <p:ext uri="{D42A27DB-BD31-4B8C-83A1-F6EECF244321}">
                <p14:modId xmlns:p14="http://schemas.microsoft.com/office/powerpoint/2010/main" val="1818863767"/>
              </p:ext>
            </p:extLst>
          </p:nvPr>
        </p:nvGraphicFramePr>
        <p:xfrm>
          <a:off x="1254369" y="408239"/>
          <a:ext cx="9683262" cy="22563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9D72E6AF-7AF3-4B6C-99FD-A2BE82572558}"/>
              </a:ext>
            </a:extLst>
          </p:cNvPr>
          <p:cNvSpPr txBox="1"/>
          <p:nvPr/>
        </p:nvSpPr>
        <p:spPr>
          <a:xfrm>
            <a:off x="617316" y="2068923"/>
            <a:ext cx="2797054" cy="4001095"/>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Explore current issues and challenges from a OD perspective</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Develop contracting skills to work across boundaries</a:t>
            </a:r>
          </a:p>
          <a:p>
            <a:pPr marL="285750" lvl="0" indent="-285750">
              <a:spcAft>
                <a:spcPts val="1200"/>
              </a:spcAft>
              <a:buFont typeface="Arial" panose="020B0604020202020204" pitchFamily="34" charset="0"/>
              <a:buChar char="•"/>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Understand </a:t>
            </a:r>
            <a:r>
              <a:rPr lang="en-GB" sz="1600" dirty="0">
                <a:solidFill>
                  <a:prstClr val="black"/>
                </a:solidFill>
                <a:latin typeface="Century Gothic" panose="020B0502020202020204" pitchFamily="34" charset="0"/>
              </a:rPr>
              <a:t>how HR and OD can influence strategically at a local and a systems level</a:t>
            </a:r>
            <a:endPar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Explore your ‘OD Selfie’, looking at areas of strength and areas for development</a:t>
            </a:r>
          </a:p>
        </p:txBody>
      </p:sp>
      <p:sp>
        <p:nvSpPr>
          <p:cNvPr id="3" name="TextBox 2">
            <a:extLst>
              <a:ext uri="{FF2B5EF4-FFF2-40B4-BE49-F238E27FC236}">
                <a16:creationId xmlns:a16="http://schemas.microsoft.com/office/drawing/2014/main" id="{B8119CAC-DBDB-4137-8A56-C57C68C60763}"/>
              </a:ext>
            </a:extLst>
          </p:cNvPr>
          <p:cNvSpPr txBox="1"/>
          <p:nvPr/>
        </p:nvSpPr>
        <p:spPr>
          <a:xfrm>
            <a:off x="3559939" y="2068923"/>
            <a:ext cx="2463277" cy="375487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600" dirty="0">
                <a:solidFill>
                  <a:prstClr val="black"/>
                </a:solidFill>
                <a:latin typeface="Century Gothic" panose="020B0502020202020204" pitchFamily="34" charset="0"/>
              </a:rPr>
              <a:t>U</a:t>
            </a: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sing OD diagnostics and tools to support team development </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Case studies, group work and discussion on best practice</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Key OD skills and core competencies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lang="en-GB" sz="1600" dirty="0">
                <a:solidFill>
                  <a:prstClr val="black"/>
                </a:solidFill>
                <a:latin typeface="Century Gothic" panose="020B0502020202020204" pitchFamily="34" charset="0"/>
              </a:rPr>
              <a:t>Using coaching techniques to understand challenges</a:t>
            </a:r>
            <a:endParaRPr kumimoji="0" lang="en-GB" sz="1600" b="0" i="0" u="none" strike="noStrike" kern="1200" cap="none" spc="0" normalizeH="0" baseline="0" noProof="0" dirty="0">
              <a:ln>
                <a:noFill/>
              </a:ln>
              <a:solidFill>
                <a:prstClr val="black"/>
              </a:solidFill>
              <a:effectLst/>
              <a:uLnTx/>
              <a:uFillTx/>
              <a:latin typeface="The Hand Black"/>
              <a:ea typeface="+mn-ea"/>
              <a:cs typeface="+mn-cs"/>
            </a:endParaRPr>
          </a:p>
        </p:txBody>
      </p:sp>
      <p:sp>
        <p:nvSpPr>
          <p:cNvPr id="5" name="TextBox 4">
            <a:extLst>
              <a:ext uri="{FF2B5EF4-FFF2-40B4-BE49-F238E27FC236}">
                <a16:creationId xmlns:a16="http://schemas.microsoft.com/office/drawing/2014/main" id="{57DC8DDB-74EC-460F-8A46-C541CE6DE680}"/>
              </a:ext>
            </a:extLst>
          </p:cNvPr>
          <p:cNvSpPr txBox="1"/>
          <p:nvPr/>
        </p:nvSpPr>
        <p:spPr>
          <a:xfrm>
            <a:off x="6168785" y="2068923"/>
            <a:ext cx="2361757" cy="384720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Tools to support your OD thinking to enable leaders and teams to thrive</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Finding the fit - exploring your interventions and how to monitor and review</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Theories of trust and the interplay with effective teamworking</a:t>
            </a:r>
          </a:p>
        </p:txBody>
      </p:sp>
      <p:sp>
        <p:nvSpPr>
          <p:cNvPr id="8" name="TextBox 7">
            <a:extLst>
              <a:ext uri="{FF2B5EF4-FFF2-40B4-BE49-F238E27FC236}">
                <a16:creationId xmlns:a16="http://schemas.microsoft.com/office/drawing/2014/main" id="{7E7FA99A-ED27-439B-8FB7-9FD3475FB794}"/>
              </a:ext>
            </a:extLst>
          </p:cNvPr>
          <p:cNvSpPr txBox="1"/>
          <p:nvPr/>
        </p:nvSpPr>
        <p:spPr>
          <a:xfrm>
            <a:off x="9097700" y="2068923"/>
            <a:ext cx="2673753" cy="4001095"/>
          </a:xfrm>
          <a:prstGeom prst="rect">
            <a:avLst/>
          </a:prstGeom>
          <a:noFill/>
        </p:spPr>
        <p:txBody>
          <a:bodyPr wrap="square" rtlCol="0">
            <a:spAutoFit/>
          </a:bodyPr>
          <a:lstStyle/>
          <a:p>
            <a:pPr marL="285750" lvl="0" indent="-285750">
              <a:spcAft>
                <a:spcPts val="1200"/>
              </a:spcAft>
              <a:buFont typeface="Arial" panose="020B0604020202020204" pitchFamily="34" charset="0"/>
              <a:buChar cha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Revisit your ‘OD Selfie</a:t>
            </a:r>
            <a:r>
              <a:rPr lang="en-GB" sz="1600" dirty="0">
                <a:solidFill>
                  <a:prstClr val="black"/>
                </a:solidFill>
                <a:latin typeface="Century Gothic" panose="020B0502020202020204" pitchFamily="34" charset="0"/>
              </a:rPr>
              <a:t>’ </a:t>
            </a:r>
          </a:p>
          <a:p>
            <a:pPr marL="285750" lvl="0" indent="-285750">
              <a:spcAft>
                <a:spcPts val="1200"/>
              </a:spcAft>
              <a:buFont typeface="Arial" panose="020B0604020202020204" pitchFamily="34" charset="0"/>
              <a:buChar cha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Action learning approach to share how you’ve put the tools into practice </a:t>
            </a:r>
          </a:p>
          <a:p>
            <a:pPr marL="285750" lvl="0" indent="-285750">
              <a:spcAft>
                <a:spcPts val="1200"/>
              </a:spcAft>
              <a:buFont typeface="Arial" panose="020B0604020202020204" pitchFamily="34" charset="0"/>
              <a:buChar cha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Explore key ways to measure ROI and impact of interventions</a:t>
            </a:r>
          </a:p>
          <a:p>
            <a:pPr marL="285750" marR="0" lvl="0" indent="-2857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Developing a sustainable HR &amp; OD support network </a:t>
            </a:r>
            <a:r>
              <a:rPr lang="en-GB" sz="1600" dirty="0">
                <a:solidFill>
                  <a:prstClr val="black"/>
                </a:solidFill>
                <a:latin typeface="Century Gothic" panose="020B0502020202020204" pitchFamily="34" charset="0"/>
              </a:rPr>
              <a:t>to explore</a:t>
            </a:r>
            <a:r>
              <a:rPr kumimoji="0" lang="en-GB" sz="16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OD challenges</a:t>
            </a:r>
          </a:p>
        </p:txBody>
      </p:sp>
      <p:sp>
        <p:nvSpPr>
          <p:cNvPr id="6" name="TextBox 5">
            <a:extLst>
              <a:ext uri="{FF2B5EF4-FFF2-40B4-BE49-F238E27FC236}">
                <a16:creationId xmlns:a16="http://schemas.microsoft.com/office/drawing/2014/main" id="{F09E39A9-F2AC-F617-7DBC-98E8B4CBF454}"/>
              </a:ext>
            </a:extLst>
          </p:cNvPr>
          <p:cNvSpPr txBox="1"/>
          <p:nvPr/>
        </p:nvSpPr>
        <p:spPr>
          <a:xfrm>
            <a:off x="1254368" y="6255429"/>
            <a:ext cx="9683262" cy="338554"/>
          </a:xfrm>
          <a:prstGeom prst="rect">
            <a:avLst/>
          </a:prstGeom>
          <a:noFill/>
        </p:spPr>
        <p:txBody>
          <a:bodyPr wrap="square" rtlCol="0">
            <a:spAutoFit/>
          </a:bodyPr>
          <a:lstStyle/>
          <a:p>
            <a:pPr algn="ctr"/>
            <a:r>
              <a:rPr lang="en-GB" sz="1600" b="1" dirty="0">
                <a:solidFill>
                  <a:prstClr val="black"/>
                </a:solidFill>
                <a:latin typeface="Century Gothic" panose="020B0502020202020204" pitchFamily="34" charset="0"/>
              </a:rPr>
              <a:t>OD Selfie </a:t>
            </a:r>
            <a:r>
              <a:rPr lang="en-GB" sz="1600" dirty="0">
                <a:solidFill>
                  <a:prstClr val="black"/>
                </a:solidFill>
                <a:latin typeface="Century Gothic" panose="020B0502020202020204" pitchFamily="34" charset="0"/>
              </a:rPr>
              <a:t>completed before and after the programme to measure knowledge and progress</a:t>
            </a:r>
          </a:p>
        </p:txBody>
      </p:sp>
      <p:sp>
        <p:nvSpPr>
          <p:cNvPr id="9" name="Arrow: Right 8">
            <a:extLst>
              <a:ext uri="{FF2B5EF4-FFF2-40B4-BE49-F238E27FC236}">
                <a16:creationId xmlns:a16="http://schemas.microsoft.com/office/drawing/2014/main" id="{0BFC6551-5B45-E05C-6F79-2FE067B631DC}"/>
              </a:ext>
            </a:extLst>
          </p:cNvPr>
          <p:cNvSpPr/>
          <p:nvPr/>
        </p:nvSpPr>
        <p:spPr>
          <a:xfrm>
            <a:off x="10802788" y="6184755"/>
            <a:ext cx="771896" cy="4799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Arrow: Right 9">
            <a:extLst>
              <a:ext uri="{FF2B5EF4-FFF2-40B4-BE49-F238E27FC236}">
                <a16:creationId xmlns:a16="http://schemas.microsoft.com/office/drawing/2014/main" id="{0FA00EBC-9DAD-2F23-D6EC-ED75E503FAE8}"/>
              </a:ext>
            </a:extLst>
          </p:cNvPr>
          <p:cNvSpPr/>
          <p:nvPr/>
        </p:nvSpPr>
        <p:spPr>
          <a:xfrm rot="10800000">
            <a:off x="553032" y="6184909"/>
            <a:ext cx="771896" cy="47990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4368190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1CD8509-4210-DCE3-4306-6DBF82119E64}"/>
              </a:ext>
            </a:extLst>
          </p:cNvPr>
          <p:cNvSpPr>
            <a:spLocks noGrp="1"/>
          </p:cNvSpPr>
          <p:nvPr>
            <p:ph type="title"/>
          </p:nvPr>
        </p:nvSpPr>
        <p:spPr>
          <a:xfrm>
            <a:off x="768096" y="365125"/>
            <a:ext cx="10515600" cy="1325563"/>
          </a:xfrm>
        </p:spPr>
        <p:txBody>
          <a:bodyPr>
            <a:normAutofit/>
          </a:bodyPr>
          <a:lstStyle/>
          <a:p>
            <a:r>
              <a:rPr lang="en-US" sz="4400" dirty="0">
                <a:latin typeface="Century Gothic" panose="020B0502020202020204" pitchFamily="34" charset="0"/>
              </a:rPr>
              <a:t>Who is this </a:t>
            </a:r>
            <a:r>
              <a:rPr lang="en-US" sz="4400" dirty="0" err="1">
                <a:latin typeface="Century Gothic" panose="020B0502020202020204" pitchFamily="34" charset="0"/>
              </a:rPr>
              <a:t>programme</a:t>
            </a:r>
            <a:r>
              <a:rPr lang="en-US" sz="4400" dirty="0">
                <a:latin typeface="Century Gothic" panose="020B0502020202020204" pitchFamily="34" charset="0"/>
              </a:rPr>
              <a:t> for?</a:t>
            </a:r>
          </a:p>
        </p:txBody>
      </p:sp>
      <p:sp>
        <p:nvSpPr>
          <p:cNvPr id="20" name="Content Placeholder 2">
            <a:extLst>
              <a:ext uri="{FF2B5EF4-FFF2-40B4-BE49-F238E27FC236}">
                <a16:creationId xmlns:a16="http://schemas.microsoft.com/office/drawing/2014/main" id="{D70FA6BA-6BBC-0B3F-5E9F-50F989D6914D}"/>
              </a:ext>
            </a:extLst>
          </p:cNvPr>
          <p:cNvSpPr>
            <a:spLocks noGrp="1"/>
          </p:cNvSpPr>
          <p:nvPr>
            <p:ph idx="1"/>
          </p:nvPr>
        </p:nvSpPr>
        <p:spPr>
          <a:xfrm>
            <a:off x="470065" y="1909433"/>
            <a:ext cx="11417135" cy="4583441"/>
          </a:xfrm>
        </p:spPr>
        <p:txBody>
          <a:bodyPr>
            <a:normAutofit/>
          </a:bodyPr>
          <a:lstStyle/>
          <a:p>
            <a:pPr marL="0" indent="0">
              <a:buNone/>
            </a:pPr>
            <a:r>
              <a:rPr lang="en-GB" dirty="0">
                <a:latin typeface="Century Gothic" panose="020B0502020202020204" pitchFamily="34" charset="0"/>
              </a:rPr>
              <a:t>This programme is aimed at people who would like to develop an understanding of OD in practice and gain practical tools and techniques to support you in your role and could include:</a:t>
            </a:r>
          </a:p>
          <a:p>
            <a:r>
              <a:rPr lang="en-GB" dirty="0">
                <a:latin typeface="Century Gothic" panose="020B0502020202020204" pitchFamily="34" charset="0"/>
              </a:rPr>
              <a:t>HR Professionals</a:t>
            </a:r>
          </a:p>
          <a:p>
            <a:r>
              <a:rPr lang="en-GB" dirty="0">
                <a:latin typeface="Century Gothic" panose="020B0502020202020204" pitchFamily="34" charset="0"/>
              </a:rPr>
              <a:t>L&amp;D Professionals</a:t>
            </a:r>
          </a:p>
          <a:p>
            <a:r>
              <a:rPr lang="en-GB" dirty="0">
                <a:latin typeface="Century Gothic" panose="020B0502020202020204" pitchFamily="34" charset="0"/>
              </a:rPr>
              <a:t>OD professionals who are new into role</a:t>
            </a:r>
          </a:p>
          <a:p>
            <a:pPr marL="0" indent="0">
              <a:buNone/>
            </a:pPr>
            <a:endParaRPr lang="en-GB" dirty="0">
              <a:latin typeface="Century Gothic" panose="020B0502020202020204" pitchFamily="34" charset="0"/>
            </a:endParaRPr>
          </a:p>
          <a:p>
            <a:pPr marL="0" indent="0">
              <a:buNone/>
            </a:pPr>
            <a:r>
              <a:rPr lang="en-GB" sz="1800" b="1" dirty="0">
                <a:latin typeface="Century Gothic" panose="020B0502020202020204" pitchFamily="34" charset="0"/>
              </a:rPr>
              <a:t>Find out more about the programme here </a:t>
            </a:r>
            <a:r>
              <a:rPr lang="en-GB" sz="1800" b="1" dirty="0">
                <a:latin typeface="Century Gothic" panose="020B0502020202020204" pitchFamily="34" charset="0"/>
                <a:hlinkClick r:id="rId3"/>
              </a:rPr>
              <a:t>https://www.youtube.com/watch?v=4tyLaqMBGic</a:t>
            </a:r>
            <a:r>
              <a:rPr lang="en-GB" sz="1800" b="1" dirty="0">
                <a:latin typeface="Century Gothic" panose="020B0502020202020204" pitchFamily="34" charset="0"/>
              </a:rPr>
              <a:t> </a:t>
            </a:r>
          </a:p>
          <a:p>
            <a:pPr marL="0" indent="0">
              <a:buNone/>
            </a:pPr>
            <a:endParaRPr lang="en-GB" dirty="0">
              <a:latin typeface="Century Gothic" panose="020B0502020202020204" pitchFamily="34" charset="0"/>
            </a:endParaRPr>
          </a:p>
        </p:txBody>
      </p:sp>
      <p:sp>
        <p:nvSpPr>
          <p:cNvPr id="2" name="AutoShape 2" descr="logo">
            <a:extLst>
              <a:ext uri="{FF2B5EF4-FFF2-40B4-BE49-F238E27FC236}">
                <a16:creationId xmlns:a16="http://schemas.microsoft.com/office/drawing/2014/main" id="{F69973D5-A428-7B73-E617-69DF19A5B17F}"/>
              </a:ext>
            </a:extLst>
          </p:cNvPr>
          <p:cNvSpPr>
            <a:spLocks noChangeAspect="1" noChangeArrowheads="1"/>
          </p:cNvSpPr>
          <p:nvPr/>
        </p:nvSpPr>
        <p:spPr bwMode="auto">
          <a:xfrm>
            <a:off x="5943599" y="357249"/>
            <a:ext cx="3224151" cy="32241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he Hand Black"/>
              <a:ea typeface="+mn-ea"/>
              <a:cs typeface="+mn-cs"/>
            </a:endParaRPr>
          </a:p>
        </p:txBody>
      </p:sp>
    </p:spTree>
    <p:extLst>
      <p:ext uri="{BB962C8B-B14F-4D97-AF65-F5344CB8AC3E}">
        <p14:creationId xmlns:p14="http://schemas.microsoft.com/office/powerpoint/2010/main" val="39660122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41CD8509-4210-DCE3-4306-6DBF82119E64}"/>
              </a:ext>
            </a:extLst>
          </p:cNvPr>
          <p:cNvSpPr>
            <a:spLocks noGrp="1"/>
          </p:cNvSpPr>
          <p:nvPr>
            <p:ph type="title"/>
          </p:nvPr>
        </p:nvSpPr>
        <p:spPr>
          <a:xfrm>
            <a:off x="768096" y="365125"/>
            <a:ext cx="10515600" cy="1325563"/>
          </a:xfrm>
        </p:spPr>
        <p:txBody>
          <a:bodyPr>
            <a:normAutofit/>
          </a:bodyPr>
          <a:lstStyle/>
          <a:p>
            <a:r>
              <a:rPr lang="en-US" sz="4400" dirty="0">
                <a:latin typeface="Century Gothic" panose="020B0502020202020204" pitchFamily="34" charset="0"/>
              </a:rPr>
              <a:t>Preparing for the Programme</a:t>
            </a:r>
          </a:p>
        </p:txBody>
      </p:sp>
      <p:sp>
        <p:nvSpPr>
          <p:cNvPr id="20" name="Content Placeholder 2">
            <a:extLst>
              <a:ext uri="{FF2B5EF4-FFF2-40B4-BE49-F238E27FC236}">
                <a16:creationId xmlns:a16="http://schemas.microsoft.com/office/drawing/2014/main" id="{D70FA6BA-6BBC-0B3F-5E9F-50F989D6914D}"/>
              </a:ext>
            </a:extLst>
          </p:cNvPr>
          <p:cNvSpPr>
            <a:spLocks noGrp="1"/>
          </p:cNvSpPr>
          <p:nvPr>
            <p:ph idx="1"/>
          </p:nvPr>
        </p:nvSpPr>
        <p:spPr>
          <a:xfrm>
            <a:off x="470065" y="1909433"/>
            <a:ext cx="11243515" cy="4583441"/>
          </a:xfrm>
        </p:spPr>
        <p:txBody>
          <a:bodyPr>
            <a:normAutofit/>
          </a:bodyPr>
          <a:lstStyle/>
          <a:p>
            <a:r>
              <a:rPr lang="en-GB" dirty="0">
                <a:latin typeface="Century Gothic" panose="020B0502020202020204" pitchFamily="34" charset="0"/>
              </a:rPr>
              <a:t>You will be required to bring a particular people challenge which you can work on throughout the programme.  It is recommended that you access a mentor to support you in choosing a project.  This could be a senior HR or OD professional within your organisation or system. </a:t>
            </a:r>
          </a:p>
          <a:p>
            <a:r>
              <a:rPr lang="en-GB" dirty="0">
                <a:latin typeface="Century Gothic" panose="020B0502020202020204" pitchFamily="34" charset="0"/>
              </a:rPr>
              <a:t>You will also be required to complete a pre and post programme OD self assessment to help you identify key areas of strength and development. </a:t>
            </a:r>
          </a:p>
          <a:p>
            <a:pPr marL="0" indent="0">
              <a:buNone/>
            </a:pPr>
            <a:endParaRPr lang="en-GB" dirty="0">
              <a:latin typeface="Century Gothic" panose="020B0502020202020204" pitchFamily="34" charset="0"/>
            </a:endParaRPr>
          </a:p>
        </p:txBody>
      </p:sp>
      <p:sp>
        <p:nvSpPr>
          <p:cNvPr id="2" name="AutoShape 2" descr="logo">
            <a:extLst>
              <a:ext uri="{FF2B5EF4-FFF2-40B4-BE49-F238E27FC236}">
                <a16:creationId xmlns:a16="http://schemas.microsoft.com/office/drawing/2014/main" id="{F69973D5-A428-7B73-E617-69DF19A5B17F}"/>
              </a:ext>
            </a:extLst>
          </p:cNvPr>
          <p:cNvSpPr>
            <a:spLocks noChangeAspect="1" noChangeArrowheads="1"/>
          </p:cNvSpPr>
          <p:nvPr/>
        </p:nvSpPr>
        <p:spPr bwMode="auto">
          <a:xfrm>
            <a:off x="5943599" y="357249"/>
            <a:ext cx="3224151" cy="32241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The Hand Black"/>
              <a:ea typeface="+mn-ea"/>
              <a:cs typeface="+mn-cs"/>
            </a:endParaRPr>
          </a:p>
        </p:txBody>
      </p:sp>
    </p:spTree>
    <p:extLst>
      <p:ext uri="{BB962C8B-B14F-4D97-AF65-F5344CB8AC3E}">
        <p14:creationId xmlns:p14="http://schemas.microsoft.com/office/powerpoint/2010/main" val="3604175717"/>
      </p:ext>
    </p:extLst>
  </p:cSld>
  <p:clrMapOvr>
    <a:masterClrMapping/>
  </p:clrMapOvr>
</p:sld>
</file>

<file path=ppt/theme/theme1.xml><?xml version="1.0" encoding="utf-8"?>
<a:theme xmlns:a="http://schemas.openxmlformats.org/drawingml/2006/main" name="Theme1">
  <a:themeElements>
    <a:clrScheme name="Custom 4">
      <a:dk1>
        <a:sysClr val="windowText" lastClr="000000"/>
      </a:dk1>
      <a:lt1>
        <a:sysClr val="window" lastClr="FFFFFF"/>
      </a:lt1>
      <a:dk2>
        <a:srgbClr val="39302A"/>
      </a:dk2>
      <a:lt2>
        <a:srgbClr val="E5DEDB"/>
      </a:lt2>
      <a:accent1>
        <a:srgbClr val="E4650E"/>
      </a:accent1>
      <a:accent2>
        <a:srgbClr val="00A5AB"/>
      </a:accent2>
      <a:accent3>
        <a:srgbClr val="09963B"/>
      </a:accent3>
      <a:accent4>
        <a:srgbClr val="E64823"/>
      </a:accent4>
      <a:accent5>
        <a:srgbClr val="9C6A6A"/>
      </a:accent5>
      <a:accent6>
        <a:srgbClr val="824F8C"/>
      </a:accent6>
      <a:hlink>
        <a:srgbClr val="2998E3"/>
      </a:hlink>
      <a:folHlink>
        <a:srgbClr val="7F723D"/>
      </a:folHlink>
    </a:clrScheme>
    <a:fontScheme name="Custom 30">
      <a:majorFont>
        <a:latin typeface="The Serif Hand Black"/>
        <a:ea typeface=""/>
        <a:cs typeface=""/>
      </a:majorFont>
      <a:minorFont>
        <a:latin typeface="The Hand Blac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heme1" id="{6A56DB2E-D5D3-44F3-9E51-B9E905295645}" vid="{633894BD-B47E-47CB-AB09-0DBFA4F1E3B1}"/>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78D1615A5036F4B8CA09CD0266EF603" ma:contentTypeVersion="15" ma:contentTypeDescription="Create a new document." ma:contentTypeScope="" ma:versionID="5ecdec02ddfe49b93b4017d2eba1c93b">
  <xsd:schema xmlns:xsd="http://www.w3.org/2001/XMLSchema" xmlns:xs="http://www.w3.org/2001/XMLSchema" xmlns:p="http://schemas.microsoft.com/office/2006/metadata/properties" xmlns:ns2="b2578441-7331-43a1-a83f-a714c4a622f3" xmlns:ns3="dcf7ad32-0455-4ef4-b722-5cb36fa9b3f9" targetNamespace="http://schemas.microsoft.com/office/2006/metadata/properties" ma:root="true" ma:fieldsID="b8cedccb68b6a74accc4ecb56374023c" ns2:_="" ns3:_="">
    <xsd:import namespace="b2578441-7331-43a1-a83f-a714c4a622f3"/>
    <xsd:import namespace="dcf7ad32-0455-4ef4-b722-5cb36fa9b3f9"/>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2578441-7331-43a1-a83f-a714c4a622f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4470f7e-beb3-47df-9d6d-9b3979b75f08"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cf7ad32-0455-4ef4-b722-5cb36fa9b3f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4dfed130-2dcc-40f1-803a-f0913ce6fc5d}" ma:internalName="TaxCatchAll" ma:showField="CatchAllData" ma:web="dcf7ad32-0455-4ef4-b722-5cb36fa9b3f9">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2578441-7331-43a1-a83f-a714c4a622f3">
      <Terms xmlns="http://schemas.microsoft.com/office/infopath/2007/PartnerControls"/>
    </lcf76f155ced4ddcb4097134ff3c332f>
    <TaxCatchAll xmlns="dcf7ad32-0455-4ef4-b722-5cb36fa9b3f9" xsi:nil="true"/>
  </documentManagement>
</p:properties>
</file>

<file path=customXml/itemProps1.xml><?xml version="1.0" encoding="utf-8"?>
<ds:datastoreItem xmlns:ds="http://schemas.openxmlformats.org/officeDocument/2006/customXml" ds:itemID="{C8B01539-03D3-43A3-B68F-835689EAF567}">
  <ds:schemaRefs>
    <ds:schemaRef ds:uri="http://schemas.microsoft.com/sharepoint/v3/contenttype/forms"/>
  </ds:schemaRefs>
</ds:datastoreItem>
</file>

<file path=customXml/itemProps2.xml><?xml version="1.0" encoding="utf-8"?>
<ds:datastoreItem xmlns:ds="http://schemas.openxmlformats.org/officeDocument/2006/customXml" ds:itemID="{EF95866F-B630-4041-B68F-102ED718BE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2578441-7331-43a1-a83f-a714c4a622f3"/>
    <ds:schemaRef ds:uri="dcf7ad32-0455-4ef4-b722-5cb36fa9b3f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FA52EA-233A-42C5-BBFC-E37D2F3286BB}">
  <ds:schemaRefs>
    <ds:schemaRef ds:uri="http://schemas.microsoft.com/office/2006/documentManagement/types"/>
    <ds:schemaRef ds:uri="http://schemas.microsoft.com/office/infopath/2007/PartnerControls"/>
    <ds:schemaRef ds:uri="http://schemas.microsoft.com/office/2006/metadata/properties"/>
    <ds:schemaRef ds:uri="http://purl.org/dc/terms/"/>
    <ds:schemaRef ds:uri="http://schemas.openxmlformats.org/package/2006/metadata/core-properties"/>
    <ds:schemaRef ds:uri="http://purl.org/dc/elements/1.1/"/>
    <ds:schemaRef ds:uri="http://purl.org/dc/dcmitype/"/>
    <ds:schemaRef ds:uri="52d816e2-2fe5-4cd2-a40f-8449f8c4cc85"/>
    <ds:schemaRef ds:uri="36560fae-3631-41c3-b555-193225e5a6c8"/>
    <ds:schemaRef ds:uri="http://www.w3.org/XML/1998/namespace"/>
    <ds:schemaRef ds:uri="b2578441-7331-43a1-a83f-a714c4a622f3"/>
    <ds:schemaRef ds:uri="dcf7ad32-0455-4ef4-b722-5cb36fa9b3f9"/>
  </ds:schemaRefs>
</ds:datastoreItem>
</file>

<file path=docProps/app.xml><?xml version="1.0" encoding="utf-8"?>
<Properties xmlns="http://schemas.openxmlformats.org/officeDocument/2006/extended-properties" xmlns:vt="http://schemas.openxmlformats.org/officeDocument/2006/docPropsVTypes">
  <TotalTime>292</TotalTime>
  <Words>572</Words>
  <Application>Microsoft Office PowerPoint</Application>
  <PresentationFormat>Widescreen</PresentationFormat>
  <Paragraphs>63</Paragraphs>
  <Slides>10</Slides>
  <Notes>7</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10</vt:i4>
      </vt:variant>
    </vt:vector>
  </HeadingPairs>
  <TitlesOfParts>
    <vt:vector size="20" baseType="lpstr">
      <vt:lpstr>Arial</vt:lpstr>
      <vt:lpstr>Calibri</vt:lpstr>
      <vt:lpstr>Calibri Light</vt:lpstr>
      <vt:lpstr>Century Gothic</vt:lpstr>
      <vt:lpstr>Impact</vt:lpstr>
      <vt:lpstr>The Hand Black</vt:lpstr>
      <vt:lpstr>The Serif Hand Black</vt:lpstr>
      <vt:lpstr>Theme1</vt:lpstr>
      <vt:lpstr>1_Office Theme</vt:lpstr>
      <vt:lpstr>2_Office Theme</vt:lpstr>
      <vt:lpstr>Delve OD Programme 2025</vt:lpstr>
      <vt:lpstr>Our Purpose</vt:lpstr>
      <vt:lpstr>Our Mission</vt:lpstr>
      <vt:lpstr>Our Values</vt:lpstr>
      <vt:lpstr>OD Programme Clients</vt:lpstr>
      <vt:lpstr>Our Approach</vt:lpstr>
      <vt:lpstr>PowerPoint Presentation</vt:lpstr>
      <vt:lpstr>Who is this programme for?</vt:lpstr>
      <vt:lpstr>Preparing for the Programme</vt:lpstr>
      <vt:lpstr>Programme Dates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OD Programme for HRBPs</dc:title>
  <dc:creator>Sarah Montgomery</dc:creator>
  <cp:lastModifiedBy>Joanne Owens</cp:lastModifiedBy>
  <cp:revision>6</cp:revision>
  <dcterms:created xsi:type="dcterms:W3CDTF">2022-07-22T09:22:35Z</dcterms:created>
  <dcterms:modified xsi:type="dcterms:W3CDTF">2024-11-28T13:19:57Z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0x010100078D1615A5036F4B8CA09CD0266EF603</vt:lpwstr>
  </property>
  <property fmtid="{D5CDD505-2E9C-101B-9397-08002B2CF9AE}" pid="3" name="MediaServiceImageTags">
    <vt:lpwstr/>
  </property>
</Properties>
</file>